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7" r:id="rId3"/>
  </p:sldMasterIdLst>
  <p:notesMasterIdLst>
    <p:notesMasterId r:id="rId22"/>
  </p:notesMasterIdLst>
  <p:sldIdLst>
    <p:sldId id="258" r:id="rId4"/>
    <p:sldId id="274" r:id="rId5"/>
    <p:sldId id="256" r:id="rId6"/>
    <p:sldId id="266" r:id="rId7"/>
    <p:sldId id="259" r:id="rId8"/>
    <p:sldId id="265" r:id="rId9"/>
    <p:sldId id="260" r:id="rId10"/>
    <p:sldId id="268" r:id="rId11"/>
    <p:sldId id="267" r:id="rId12"/>
    <p:sldId id="269" r:id="rId13"/>
    <p:sldId id="261" r:id="rId14"/>
    <p:sldId id="263" r:id="rId15"/>
    <p:sldId id="262" r:id="rId16"/>
    <p:sldId id="264" r:id="rId17"/>
    <p:sldId id="271" r:id="rId18"/>
    <p:sldId id="272" r:id="rId19"/>
    <p:sldId id="273" r:id="rId20"/>
    <p:sldId id="27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091" autoAdjust="0"/>
  </p:normalViewPr>
  <p:slideViewPr>
    <p:cSldViewPr snapToGrid="0">
      <p:cViewPr varScale="1">
        <p:scale>
          <a:sx n="58" d="100"/>
          <a:sy n="58" d="100"/>
        </p:scale>
        <p:origin x="1542"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59AD6-4D35-4E0C-812B-704AE82E6EDB}" type="datetimeFigureOut">
              <a:rPr lang="en-GB" smtClean="0"/>
              <a:t>02/07/2019</a:t>
            </a:fld>
            <a:endParaRPr lang="en-GB"/>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CB729-E808-4864-A47E-2314FF49B5C9}" type="slidenum">
              <a:rPr lang="en-GB" smtClean="0"/>
              <a:t>‹#›</a:t>
            </a:fld>
            <a:endParaRPr lang="en-GB"/>
          </a:p>
        </p:txBody>
      </p:sp>
    </p:spTree>
    <p:extLst>
      <p:ext uri="{BB962C8B-B14F-4D97-AF65-F5344CB8AC3E}">
        <p14:creationId xmlns:p14="http://schemas.microsoft.com/office/powerpoint/2010/main" val="494851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38544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401204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dirty="0">
                <a:latin typeface="Garamond" panose="02020404030301010803" pitchFamily="18" charset="0"/>
              </a:rPr>
              <a:t>Ideally, all readers would skim all chapters in Section I, and those planning the national MPI design phase would read the section on process most intently; communications staff might read in depth the communications chapter; the statisticians might pay closer attention to chapter 2. </a:t>
            </a:r>
            <a:endParaRPr lang="en-GB" dirty="0"/>
          </a:p>
        </p:txBody>
      </p:sp>
      <p:sp>
        <p:nvSpPr>
          <p:cNvPr id="4" name="Marcador de número de diapositiva 3"/>
          <p:cNvSpPr>
            <a:spLocks noGrp="1"/>
          </p:cNvSpPr>
          <p:nvPr>
            <p:ph type="sldNum" sz="quarter" idx="10"/>
          </p:nvPr>
        </p:nvSpPr>
        <p:spPr/>
        <p:txBody>
          <a:bodyPr/>
          <a:lstStyle/>
          <a:p>
            <a:fld id="{3B7CB729-E808-4864-A47E-2314FF49B5C9}" type="slidenum">
              <a:rPr lang="en-GB" smtClean="0"/>
              <a:t>5</a:t>
            </a:fld>
            <a:endParaRPr lang="en-GB"/>
          </a:p>
        </p:txBody>
      </p:sp>
    </p:spTree>
    <p:extLst>
      <p:ext uri="{BB962C8B-B14F-4D97-AF65-F5344CB8AC3E}">
        <p14:creationId xmlns:p14="http://schemas.microsoft.com/office/powerpoint/2010/main" val="2658520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GB" dirty="0">
                <a:latin typeface="Garamond" panose="02020404030301010803" pitchFamily="18" charset="0"/>
              </a:rPr>
              <a:t>Chapter 5 also presents real examples of how countries have made these decisions and provides technical and normative arguments to validate each of them. </a:t>
            </a:r>
          </a:p>
          <a:p>
            <a:pPr marL="0" marR="0" lvl="1" indent="0" algn="l" defTabSz="914400" rtl="0" eaLnBrk="1" fontAlgn="auto" latinLnBrk="0" hangingPunct="1">
              <a:lnSpc>
                <a:spcPct val="100000"/>
              </a:lnSpc>
              <a:spcBef>
                <a:spcPts val="0"/>
              </a:spcBef>
              <a:spcAft>
                <a:spcPts val="0"/>
              </a:spcAft>
              <a:buClrTx/>
              <a:buSzTx/>
              <a:buFontTx/>
              <a:buNone/>
              <a:tabLst/>
              <a:defRPr/>
            </a:pPr>
            <a:r>
              <a:rPr lang="en-GB" dirty="0">
                <a:latin typeface="Garamond" panose="02020404030301010803" pitchFamily="18" charset="0"/>
              </a:rPr>
              <a:t>) discusses the different sources of information that can be used when developing a national MPI. In turn, chapter 7 explores how to </a:t>
            </a:r>
            <a:r>
              <a:rPr lang="en-GB" dirty="0" err="1">
                <a:latin typeface="Garamond" panose="02020404030301010803" pitchFamily="18" charset="0"/>
              </a:rPr>
              <a:t>analyze</a:t>
            </a:r>
            <a:r>
              <a:rPr lang="en-GB" dirty="0">
                <a:latin typeface="Garamond" panose="02020404030301010803" pitchFamily="18" charset="0"/>
              </a:rPr>
              <a:t> candidate measures, how to select the final version of the national MPI and what additional analysis should be conducted. Chapter 8 discusses how to </a:t>
            </a:r>
            <a:r>
              <a:rPr lang="en-GB" dirty="0" err="1">
                <a:latin typeface="Garamond" panose="02020404030301010803" pitchFamily="18" charset="0"/>
              </a:rPr>
              <a:t>analyze</a:t>
            </a:r>
            <a:r>
              <a:rPr lang="en-GB" dirty="0">
                <a:latin typeface="Garamond" panose="02020404030301010803" pitchFamily="18" charset="0"/>
              </a:rPr>
              <a:t> changes over time and track progress in the MPI. Finally, chapter 9 provides a summary of how the national MPI could be presented to the public. Chapters 5 to 8 are primarily for the statistical team who is computing the measure, and these chapters offer, in simple language, the key insights and technical steps involved in MPI construction. Often the statistical team will also be trained extensively in the issues covered in these chapters. In turn, chapter 9 is for all concerned parties, as it covers the documentation of the first national MPI and the formal launch event. Clearly, the statistics office may take an active role in drafting the final report, and the communications team will create the website, but the launch may also involve ministers and the head of state, so the event coordinators may wish to consult this chapter.</a:t>
            </a:r>
          </a:p>
          <a:p>
            <a:endParaRPr lang="en-GB" dirty="0"/>
          </a:p>
        </p:txBody>
      </p:sp>
      <p:sp>
        <p:nvSpPr>
          <p:cNvPr id="4" name="Marcador de número de diapositiva 3"/>
          <p:cNvSpPr>
            <a:spLocks noGrp="1"/>
          </p:cNvSpPr>
          <p:nvPr>
            <p:ph type="sldNum" sz="quarter" idx="10"/>
          </p:nvPr>
        </p:nvSpPr>
        <p:spPr/>
        <p:txBody>
          <a:bodyPr/>
          <a:lstStyle/>
          <a:p>
            <a:fld id="{3B7CB729-E808-4864-A47E-2314FF49B5C9}" type="slidenum">
              <a:rPr lang="en-GB" smtClean="0"/>
              <a:t>7</a:t>
            </a:fld>
            <a:endParaRPr lang="en-GB"/>
          </a:p>
        </p:txBody>
      </p:sp>
    </p:spTree>
    <p:extLst>
      <p:ext uri="{BB962C8B-B14F-4D97-AF65-F5344CB8AC3E}">
        <p14:creationId xmlns:p14="http://schemas.microsoft.com/office/powerpoint/2010/main" val="1558337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latin typeface="Garamond" panose="02020404030301010803" pitchFamily="18" charset="0"/>
              </a:rPr>
              <a:t>The third and final section of this handbook presents examples of how countries have used their national MPIs as a policy tool to reduce multidimensional poverty (chapter 10). </a:t>
            </a:r>
          </a:p>
          <a:p>
            <a:endParaRPr lang="en-GB" dirty="0"/>
          </a:p>
        </p:txBody>
      </p:sp>
      <p:sp>
        <p:nvSpPr>
          <p:cNvPr id="4" name="Marcador de número de diapositiva 3"/>
          <p:cNvSpPr>
            <a:spLocks noGrp="1"/>
          </p:cNvSpPr>
          <p:nvPr>
            <p:ph type="sldNum" sz="quarter" idx="10"/>
          </p:nvPr>
        </p:nvSpPr>
        <p:spPr/>
        <p:txBody>
          <a:bodyPr/>
          <a:lstStyle/>
          <a:p>
            <a:fld id="{3B7CB729-E808-4864-A47E-2314FF49B5C9}" type="slidenum">
              <a:rPr lang="en-GB" smtClean="0"/>
              <a:t>11</a:t>
            </a:fld>
            <a:endParaRPr lang="en-GB"/>
          </a:p>
        </p:txBody>
      </p:sp>
    </p:spTree>
    <p:extLst>
      <p:ext uri="{BB962C8B-B14F-4D97-AF65-F5344CB8AC3E}">
        <p14:creationId xmlns:p14="http://schemas.microsoft.com/office/powerpoint/2010/main" val="1157053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s-ES"/>
              <a:t>Haga clic para editar el estilo de subtítulo del patrón</a:t>
            </a:r>
            <a:endParaRPr lang="es-AR"/>
          </a:p>
        </p:txBody>
      </p:sp>
      <p:sp>
        <p:nvSpPr>
          <p:cNvPr id="4" name="3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40282392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1600202"/>
            <a:ext cx="8229600" cy="4525963"/>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81221530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40"/>
            <a:ext cx="6019800" cy="5851525"/>
          </a:xfrm>
          <a:prstGeom prst="rect">
            <a:avLst/>
          </a:prstGeo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27817159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atin typeface="Times New Roman" pitchFamily="18"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s-ES"/>
              <a:t>Haga clic para editar el estilo de subtítulo del patrón</a:t>
            </a:r>
            <a:endParaRPr lang="es-AR" dirty="0"/>
          </a:p>
        </p:txBody>
      </p:sp>
      <p:sp>
        <p:nvSpPr>
          <p:cNvPr id="4" name="Text Box 1"/>
          <p:cNvSpPr txBox="1">
            <a:spLocks noGrp="1" noChangeArrowheads="1"/>
          </p:cNvSpPr>
          <p:nvPr>
            <p:ph type="sldNum" sz="quarter" idx="10"/>
          </p:nvPr>
        </p:nvSpPr>
        <p:spPr>
          <a:ln/>
        </p:spPr>
        <p:txBody>
          <a:bodyPr/>
          <a:lstStyle>
            <a:lvl1pPr>
              <a:defRPr/>
            </a:lvl1pPr>
          </a:lstStyle>
          <a:p>
            <a:pPr>
              <a:defRPr/>
            </a:pPr>
            <a:fld id="{E3064F26-7D0B-4BC6-91FB-F6605EC48647}" type="slidenum">
              <a:rPr lang="en-US"/>
              <a:pPr>
                <a:defRPr/>
              </a:pPr>
              <a:t>‹#›</a:t>
            </a:fld>
            <a:endParaRPr lang="en-US" dirty="0"/>
          </a:p>
        </p:txBody>
      </p:sp>
    </p:spTree>
    <p:extLst>
      <p:ext uri="{BB962C8B-B14F-4D97-AF65-F5344CB8AC3E}">
        <p14:creationId xmlns:p14="http://schemas.microsoft.com/office/powerpoint/2010/main" val="58691079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2 Marcador de contenido"/>
          <p:cNvSpPr>
            <a:spLocks noGrp="1"/>
          </p:cNvSpPr>
          <p:nvPr>
            <p:ph idx="1"/>
          </p:nvPr>
        </p:nvSpPr>
        <p:spPr>
          <a:xfrm>
            <a:off x="457200" y="1600202"/>
            <a:ext cx="8229600" cy="4525963"/>
          </a:xfrm>
          <a:prstGeom prst="rect">
            <a:avLst/>
          </a:prstGeom>
        </p:spPr>
        <p:txBody>
          <a:bodyPr/>
          <a:lstStyle>
            <a:lvl1pPr>
              <a:defRPr>
                <a:latin typeface="Times New Roman" pitchFamily="18" charset="0"/>
              </a:defRPr>
            </a:lvl1pPr>
            <a:lvl2pPr>
              <a:defRPr>
                <a:latin typeface="Times New Roman" pitchFamily="18" charset="0"/>
              </a:defRPr>
            </a:lvl2pPr>
            <a:lvl3pPr>
              <a:defRPr>
                <a:latin typeface="Times New Roman" pitchFamily="18" charset="0"/>
              </a:defRPr>
            </a:lvl3pPr>
            <a:lvl4pPr>
              <a:defRPr>
                <a:latin typeface="Times New Roman" pitchFamily="18" charset="0"/>
              </a:defRPr>
            </a:lvl4pPr>
            <a:lvl5pPr>
              <a:defRPr>
                <a:latin typeface="Times New Roman" pitchFamily="18"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4" name="Text Box 1"/>
          <p:cNvSpPr txBox="1">
            <a:spLocks noGrp="1" noChangeArrowheads="1"/>
          </p:cNvSpPr>
          <p:nvPr>
            <p:ph type="sldNum" sz="quarter" idx="10"/>
          </p:nvPr>
        </p:nvSpPr>
        <p:spPr>
          <a:ln/>
        </p:spPr>
        <p:txBody>
          <a:bodyPr/>
          <a:lstStyle>
            <a:lvl1pPr>
              <a:defRPr/>
            </a:lvl1pPr>
          </a:lstStyle>
          <a:p>
            <a:pPr>
              <a:defRPr/>
            </a:pPr>
            <a:fld id="{B4766731-0AA8-4E5C-B764-34BF1C2E7A53}" type="slidenum">
              <a:rPr lang="en-US"/>
              <a:pPr>
                <a:defRPr/>
              </a:pPr>
              <a:t>‹#›</a:t>
            </a:fld>
            <a:endParaRPr lang="en-US" dirty="0"/>
          </a:p>
        </p:txBody>
      </p:sp>
    </p:spTree>
    <p:extLst>
      <p:ext uri="{BB962C8B-B14F-4D97-AF65-F5344CB8AC3E}">
        <p14:creationId xmlns:p14="http://schemas.microsoft.com/office/powerpoint/2010/main" val="374805298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a:prstGeom prst="rect">
            <a:avLst/>
          </a:prstGeom>
        </p:spPr>
        <p:txBody>
          <a:bodyPr anchor="t"/>
          <a:lstStyle>
            <a:lvl1pPr algn="l">
              <a:defRPr sz="3000" b="1" cap="all">
                <a:latin typeface="Times New Roman" pitchFamily="18" charset="0"/>
              </a:defRPr>
            </a:lvl1pPr>
          </a:lstStyle>
          <a:p>
            <a:r>
              <a:rPr lang="es-ES"/>
              <a:t>Haga clic para modificar el estilo de título del patrón</a:t>
            </a:r>
            <a:endParaRPr lang="es-AR" dirty="0"/>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1500">
                <a:latin typeface="Times New Roman" pitchFamily="18" charset="0"/>
              </a:defRPr>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s-ES"/>
              <a:t>Editar el estilo de texto del patrón</a:t>
            </a:r>
          </a:p>
        </p:txBody>
      </p:sp>
      <p:sp>
        <p:nvSpPr>
          <p:cNvPr id="4" name="Text Box 1"/>
          <p:cNvSpPr txBox="1">
            <a:spLocks noGrp="1" noChangeArrowheads="1"/>
          </p:cNvSpPr>
          <p:nvPr>
            <p:ph type="sldNum" sz="quarter" idx="10"/>
          </p:nvPr>
        </p:nvSpPr>
        <p:spPr>
          <a:ln/>
        </p:spPr>
        <p:txBody>
          <a:bodyPr/>
          <a:lstStyle>
            <a:lvl1pPr>
              <a:defRPr/>
            </a:lvl1pPr>
          </a:lstStyle>
          <a:p>
            <a:pPr>
              <a:defRPr/>
            </a:pPr>
            <a:fld id="{D9239A38-554F-472D-8532-708E4A0F32D5}" type="slidenum">
              <a:rPr lang="en-US"/>
              <a:pPr>
                <a:defRPr/>
              </a:pPr>
              <a:t>‹#›</a:t>
            </a:fld>
            <a:endParaRPr lang="en-US" dirty="0"/>
          </a:p>
        </p:txBody>
      </p:sp>
    </p:spTree>
    <p:extLst>
      <p:ext uri="{BB962C8B-B14F-4D97-AF65-F5344CB8AC3E}">
        <p14:creationId xmlns:p14="http://schemas.microsoft.com/office/powerpoint/2010/main" val="29564818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2 Marcador de contenido"/>
          <p:cNvSpPr>
            <a:spLocks noGrp="1"/>
          </p:cNvSpPr>
          <p:nvPr>
            <p:ph sz="half" idx="1"/>
          </p:nvPr>
        </p:nvSpPr>
        <p:spPr>
          <a:xfrm>
            <a:off x="457200" y="1600202"/>
            <a:ext cx="4038600" cy="4525963"/>
          </a:xfrm>
          <a:prstGeom prst="rect">
            <a:avLst/>
          </a:prstGeom>
        </p:spPr>
        <p:txBody>
          <a:bodyPr/>
          <a:lstStyle>
            <a:lvl1pPr>
              <a:defRPr sz="2100">
                <a:latin typeface="Times New Roman" pitchFamily="18" charset="0"/>
              </a:defRPr>
            </a:lvl1pPr>
            <a:lvl2pPr>
              <a:defRPr sz="1800">
                <a:latin typeface="Times New Roman" pitchFamily="18" charset="0"/>
              </a:defRPr>
            </a:lvl2pPr>
            <a:lvl3pPr>
              <a:defRPr sz="1500">
                <a:latin typeface="Times New Roman" pitchFamily="18" charset="0"/>
              </a:defRPr>
            </a:lvl3pPr>
            <a:lvl4pPr>
              <a:defRPr sz="1350">
                <a:latin typeface="Times New Roman" pitchFamily="18" charset="0"/>
              </a:defRPr>
            </a:lvl4pPr>
            <a:lvl5pPr>
              <a:defRPr sz="1350">
                <a:latin typeface="Times New Roman" pitchFamily="18" charset="0"/>
              </a:defRPr>
            </a:lvl5pPr>
            <a:lvl6pPr>
              <a:defRPr sz="1350"/>
            </a:lvl6pPr>
            <a:lvl7pPr>
              <a:defRPr sz="1350"/>
            </a:lvl7pPr>
            <a:lvl8pPr>
              <a:defRPr sz="1350"/>
            </a:lvl8pPr>
            <a:lvl9pPr>
              <a:defRPr sz="135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4" name="3 Marcador de contenido"/>
          <p:cNvSpPr>
            <a:spLocks noGrp="1"/>
          </p:cNvSpPr>
          <p:nvPr>
            <p:ph sz="half" idx="2"/>
          </p:nvPr>
        </p:nvSpPr>
        <p:spPr>
          <a:xfrm>
            <a:off x="4648200" y="1600202"/>
            <a:ext cx="4038600" cy="4525963"/>
          </a:xfrm>
          <a:prstGeom prst="rect">
            <a:avLst/>
          </a:prstGeom>
        </p:spPr>
        <p:txBody>
          <a:bodyPr/>
          <a:lstStyle>
            <a:lvl1pPr>
              <a:defRPr sz="2100">
                <a:latin typeface="Times New Roman" pitchFamily="18" charset="0"/>
              </a:defRPr>
            </a:lvl1pPr>
            <a:lvl2pPr>
              <a:defRPr sz="1800">
                <a:latin typeface="Times New Roman" pitchFamily="18" charset="0"/>
              </a:defRPr>
            </a:lvl2pPr>
            <a:lvl3pPr>
              <a:defRPr sz="1500">
                <a:latin typeface="Times New Roman" pitchFamily="18" charset="0"/>
              </a:defRPr>
            </a:lvl3pPr>
            <a:lvl4pPr>
              <a:defRPr sz="1350">
                <a:latin typeface="Times New Roman" pitchFamily="18" charset="0"/>
              </a:defRPr>
            </a:lvl4pPr>
            <a:lvl5pPr>
              <a:defRPr sz="1350">
                <a:latin typeface="Times New Roman" pitchFamily="18" charset="0"/>
              </a:defRPr>
            </a:lvl5pPr>
            <a:lvl6pPr>
              <a:defRPr sz="1350"/>
            </a:lvl6pPr>
            <a:lvl7pPr>
              <a:defRPr sz="1350"/>
            </a:lvl7pPr>
            <a:lvl8pPr>
              <a:defRPr sz="1350"/>
            </a:lvl8pPr>
            <a:lvl9pPr>
              <a:defRPr sz="135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5" name="Text Box 1"/>
          <p:cNvSpPr txBox="1">
            <a:spLocks noGrp="1" noChangeArrowheads="1"/>
          </p:cNvSpPr>
          <p:nvPr>
            <p:ph type="sldNum" sz="quarter" idx="10"/>
          </p:nvPr>
        </p:nvSpPr>
        <p:spPr>
          <a:ln/>
        </p:spPr>
        <p:txBody>
          <a:bodyPr/>
          <a:lstStyle>
            <a:lvl1pPr>
              <a:defRPr/>
            </a:lvl1pPr>
          </a:lstStyle>
          <a:p>
            <a:pPr>
              <a:defRPr/>
            </a:pPr>
            <a:fld id="{A023569F-3633-40E0-BB86-F92B6B5E3D70}" type="slidenum">
              <a:rPr lang="en-US"/>
              <a:pPr>
                <a:defRPr/>
              </a:pPr>
              <a:t>‹#›</a:t>
            </a:fld>
            <a:endParaRPr lang="en-US" dirty="0"/>
          </a:p>
        </p:txBody>
      </p:sp>
    </p:spTree>
    <p:extLst>
      <p:ext uri="{BB962C8B-B14F-4D97-AF65-F5344CB8AC3E}">
        <p14:creationId xmlns:p14="http://schemas.microsoft.com/office/powerpoint/2010/main" val="104700921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1800" b="1">
                <a:latin typeface="Times New Roman"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1800">
                <a:latin typeface="Times New Roman" pitchFamily="18" charset="0"/>
              </a:defRPr>
            </a:lvl1pPr>
            <a:lvl2pPr>
              <a:defRPr sz="1500">
                <a:latin typeface="Times New Roman" pitchFamily="18" charset="0"/>
              </a:defRPr>
            </a:lvl2pPr>
            <a:lvl3pPr>
              <a:defRPr sz="1350">
                <a:latin typeface="Times New Roman" pitchFamily="18" charset="0"/>
              </a:defRPr>
            </a:lvl3pPr>
            <a:lvl4pPr>
              <a:defRPr sz="1200">
                <a:latin typeface="Times New Roman" pitchFamily="18" charset="0"/>
              </a:defRPr>
            </a:lvl4pPr>
            <a:lvl5pPr>
              <a:defRPr sz="1200">
                <a:latin typeface="Times New Roman" pitchFamily="18" charset="0"/>
              </a:defRPr>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5" name="4 Marcador de texto"/>
          <p:cNvSpPr>
            <a:spLocks noGrp="1"/>
          </p:cNvSpPr>
          <p:nvPr>
            <p:ph type="body" sz="quarter" idx="3"/>
          </p:nvPr>
        </p:nvSpPr>
        <p:spPr>
          <a:xfrm>
            <a:off x="4645026" y="1535113"/>
            <a:ext cx="4041775" cy="639762"/>
          </a:xfrm>
          <a:prstGeom prst="rect">
            <a:avLst/>
          </a:prstGeom>
        </p:spPr>
        <p:txBody>
          <a:bodyPr anchor="b"/>
          <a:lstStyle>
            <a:lvl1pPr marL="0" indent="0">
              <a:buNone/>
              <a:defRPr sz="1800" b="1">
                <a:latin typeface="Times New Roman" pitchFamily="18"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5 Marcador de contenido"/>
          <p:cNvSpPr>
            <a:spLocks noGrp="1"/>
          </p:cNvSpPr>
          <p:nvPr>
            <p:ph sz="quarter" idx="4"/>
          </p:nvPr>
        </p:nvSpPr>
        <p:spPr>
          <a:xfrm>
            <a:off x="4645026" y="2174875"/>
            <a:ext cx="4041775" cy="3951288"/>
          </a:xfrm>
          <a:prstGeom prst="rect">
            <a:avLst/>
          </a:prstGeom>
        </p:spPr>
        <p:txBody>
          <a:bodyPr/>
          <a:lstStyle>
            <a:lvl1pPr>
              <a:defRPr sz="1800">
                <a:latin typeface="Times New Roman" pitchFamily="18" charset="0"/>
              </a:defRPr>
            </a:lvl1pPr>
            <a:lvl2pPr>
              <a:defRPr sz="1500">
                <a:latin typeface="Times New Roman" pitchFamily="18" charset="0"/>
              </a:defRPr>
            </a:lvl2pPr>
            <a:lvl3pPr>
              <a:defRPr sz="1350">
                <a:latin typeface="Times New Roman" pitchFamily="18" charset="0"/>
              </a:defRPr>
            </a:lvl3pPr>
            <a:lvl4pPr>
              <a:defRPr sz="1200">
                <a:latin typeface="Times New Roman" pitchFamily="18" charset="0"/>
              </a:defRPr>
            </a:lvl4pPr>
            <a:lvl5pPr>
              <a:defRPr sz="1200">
                <a:latin typeface="Times New Roman" pitchFamily="18" charset="0"/>
              </a:defRPr>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7" name="Text Box 1"/>
          <p:cNvSpPr txBox="1">
            <a:spLocks noGrp="1" noChangeArrowheads="1"/>
          </p:cNvSpPr>
          <p:nvPr>
            <p:ph type="sldNum" sz="quarter" idx="10"/>
          </p:nvPr>
        </p:nvSpPr>
        <p:spPr>
          <a:ln/>
        </p:spPr>
        <p:txBody>
          <a:bodyPr/>
          <a:lstStyle>
            <a:lvl1pPr>
              <a:defRPr/>
            </a:lvl1pPr>
          </a:lstStyle>
          <a:p>
            <a:pPr>
              <a:defRPr/>
            </a:pPr>
            <a:fld id="{E32D0177-0766-4D94-975C-8EAEDE02D9D6}" type="slidenum">
              <a:rPr lang="en-US"/>
              <a:pPr>
                <a:defRPr/>
              </a:pPr>
              <a:t>‹#›</a:t>
            </a:fld>
            <a:endParaRPr lang="en-US" dirty="0"/>
          </a:p>
        </p:txBody>
      </p:sp>
    </p:spTree>
    <p:extLst>
      <p:ext uri="{BB962C8B-B14F-4D97-AF65-F5344CB8AC3E}">
        <p14:creationId xmlns:p14="http://schemas.microsoft.com/office/powerpoint/2010/main" val="3372173735"/>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Text Box 1"/>
          <p:cNvSpPr txBox="1">
            <a:spLocks noGrp="1" noChangeArrowheads="1"/>
          </p:cNvSpPr>
          <p:nvPr>
            <p:ph type="sldNum" sz="quarter" idx="10"/>
          </p:nvPr>
        </p:nvSpPr>
        <p:spPr>
          <a:ln/>
        </p:spPr>
        <p:txBody>
          <a:bodyPr/>
          <a:lstStyle>
            <a:lvl1pPr>
              <a:defRPr/>
            </a:lvl1pPr>
          </a:lstStyle>
          <a:p>
            <a:pPr>
              <a:defRPr/>
            </a:pPr>
            <a:fld id="{732115F9-13A8-43F4-A088-C240EBA59977}" type="slidenum">
              <a:rPr lang="en-US"/>
              <a:pPr>
                <a:defRPr/>
              </a:pPr>
              <a:t>‹#›</a:t>
            </a:fld>
            <a:endParaRPr lang="en-US" dirty="0"/>
          </a:p>
        </p:txBody>
      </p:sp>
    </p:spTree>
    <p:extLst>
      <p:ext uri="{BB962C8B-B14F-4D97-AF65-F5344CB8AC3E}">
        <p14:creationId xmlns:p14="http://schemas.microsoft.com/office/powerpoint/2010/main" val="210994297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7AD7D0E-F803-41DB-B06B-E04BE91E0EE4}" type="slidenum">
              <a:rPr lang="en-US"/>
              <a:pPr>
                <a:defRPr/>
              </a:pPr>
              <a:t>‹#›</a:t>
            </a:fld>
            <a:endParaRPr lang="en-US" dirty="0"/>
          </a:p>
        </p:txBody>
      </p:sp>
    </p:spTree>
    <p:extLst>
      <p:ext uri="{BB962C8B-B14F-4D97-AF65-F5344CB8AC3E}">
        <p14:creationId xmlns:p14="http://schemas.microsoft.com/office/powerpoint/2010/main" val="219968959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a:prstGeom prst="rect">
            <a:avLst/>
          </a:prstGeom>
        </p:spPr>
        <p:txBody>
          <a:bodyPr anchor="b"/>
          <a:lstStyle>
            <a:lvl1pPr algn="l">
              <a:defRPr sz="1500" b="1">
                <a:latin typeface="Times New Roman" pitchFamily="18" charset="0"/>
              </a:defRPr>
            </a:lvl1pPr>
          </a:lstStyle>
          <a:p>
            <a:r>
              <a:rPr lang="es-ES"/>
              <a:t>Haga clic para modificar el estilo de título del patrón</a:t>
            </a:r>
            <a:endParaRPr lang="es-AR" dirty="0"/>
          </a:p>
        </p:txBody>
      </p:sp>
      <p:sp>
        <p:nvSpPr>
          <p:cNvPr id="3" name="2 Marcador de contenido"/>
          <p:cNvSpPr>
            <a:spLocks noGrp="1"/>
          </p:cNvSpPr>
          <p:nvPr>
            <p:ph idx="1"/>
          </p:nvPr>
        </p:nvSpPr>
        <p:spPr>
          <a:xfrm>
            <a:off x="3575050" y="273052"/>
            <a:ext cx="5111750" cy="5853113"/>
          </a:xfrm>
          <a:prstGeom prst="rect">
            <a:avLst/>
          </a:prstGeom>
        </p:spPr>
        <p:txBody>
          <a:bodyPr/>
          <a:lstStyle>
            <a:lvl1pPr>
              <a:defRPr sz="2400">
                <a:latin typeface="Times New Roman" pitchFamily="18" charset="0"/>
              </a:defRPr>
            </a:lvl1pPr>
            <a:lvl2pPr>
              <a:defRPr sz="2100">
                <a:latin typeface="Times New Roman" pitchFamily="18" charset="0"/>
              </a:defRPr>
            </a:lvl2pPr>
            <a:lvl3pPr>
              <a:defRPr sz="1800">
                <a:latin typeface="Times New Roman" pitchFamily="18" charset="0"/>
              </a:defRPr>
            </a:lvl3pPr>
            <a:lvl4pPr>
              <a:defRPr sz="1500">
                <a:latin typeface="Times New Roman" pitchFamily="18" charset="0"/>
              </a:defRPr>
            </a:lvl4pPr>
            <a:lvl5pPr>
              <a:defRPr sz="1500">
                <a:latin typeface="Times New Roman" pitchFamily="18" charset="0"/>
              </a:defRPr>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4" name="3 Marcador de texto"/>
          <p:cNvSpPr>
            <a:spLocks noGrp="1"/>
          </p:cNvSpPr>
          <p:nvPr>
            <p:ph type="body" sz="half" idx="2"/>
          </p:nvPr>
        </p:nvSpPr>
        <p:spPr>
          <a:xfrm>
            <a:off x="457201" y="1435102"/>
            <a:ext cx="3008313" cy="4691063"/>
          </a:xfrm>
          <a:prstGeom prst="rect">
            <a:avLst/>
          </a:prstGeom>
        </p:spPr>
        <p:txBody>
          <a:bodyPr/>
          <a:lstStyle>
            <a:lvl1pPr marL="0" indent="0">
              <a:buNone/>
              <a:defRPr sz="1050">
                <a:latin typeface="Times New Roman"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5" name="Text Box 1"/>
          <p:cNvSpPr txBox="1">
            <a:spLocks noGrp="1" noChangeArrowheads="1"/>
          </p:cNvSpPr>
          <p:nvPr>
            <p:ph type="sldNum" sz="quarter" idx="10"/>
          </p:nvPr>
        </p:nvSpPr>
        <p:spPr>
          <a:ln/>
        </p:spPr>
        <p:txBody>
          <a:bodyPr/>
          <a:lstStyle>
            <a:lvl1pPr>
              <a:defRPr/>
            </a:lvl1pPr>
          </a:lstStyle>
          <a:p>
            <a:pPr>
              <a:defRPr/>
            </a:pPr>
            <a:fld id="{6B7E7AE2-CB3E-4CA0-A884-B57DB1F3A175}" type="slidenum">
              <a:rPr lang="en-US"/>
              <a:pPr>
                <a:defRPr/>
              </a:pPr>
              <a:t>‹#›</a:t>
            </a:fld>
            <a:endParaRPr lang="en-US" dirty="0"/>
          </a:p>
        </p:txBody>
      </p:sp>
    </p:spTree>
    <p:extLst>
      <p:ext uri="{BB962C8B-B14F-4D97-AF65-F5344CB8AC3E}">
        <p14:creationId xmlns:p14="http://schemas.microsoft.com/office/powerpoint/2010/main" val="365274223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a:xfrm>
            <a:off x="457200" y="1600202"/>
            <a:ext cx="8229600" cy="4525963"/>
          </a:xfrm>
          <a:prstGeom prst="rect">
            <a:avLst/>
          </a:prstGeo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10958022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1500" b="1">
                <a:latin typeface="Times New Roman" pitchFamily="18" charset="0"/>
              </a:defRPr>
            </a:lvl1pPr>
          </a:lstStyle>
          <a:p>
            <a:r>
              <a:rPr lang="es-ES"/>
              <a:t>Haga clic para modificar el estilo de título del patrón</a:t>
            </a:r>
            <a:endParaRPr lang="es-AR" dirty="0"/>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2400">
                <a:latin typeface="Times New Roman" pitchFamily="18"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s-ES" noProof="0">
                <a:sym typeface="Lucida Grande" charset="0"/>
              </a:rPr>
              <a:t>Haga clic en el icono para agregar una imagen</a:t>
            </a:r>
            <a:endParaRPr lang="es-AR" noProof="0" dirty="0">
              <a:sym typeface="Lucida Grande" charset="0"/>
            </a:endParaRPr>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050">
                <a:latin typeface="Times New Roman"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5" name="Text Box 1"/>
          <p:cNvSpPr txBox="1">
            <a:spLocks noGrp="1" noChangeArrowheads="1"/>
          </p:cNvSpPr>
          <p:nvPr>
            <p:ph type="sldNum" sz="quarter" idx="10"/>
          </p:nvPr>
        </p:nvSpPr>
        <p:spPr>
          <a:ln/>
        </p:spPr>
        <p:txBody>
          <a:bodyPr/>
          <a:lstStyle>
            <a:lvl1pPr>
              <a:defRPr/>
            </a:lvl1pPr>
          </a:lstStyle>
          <a:p>
            <a:pPr>
              <a:defRPr/>
            </a:pPr>
            <a:fld id="{E300A1EF-9580-4005-B854-B485AAC3F440}" type="slidenum">
              <a:rPr lang="en-US"/>
              <a:pPr>
                <a:defRPr/>
              </a:pPr>
              <a:t>‹#›</a:t>
            </a:fld>
            <a:endParaRPr lang="en-US" dirty="0"/>
          </a:p>
        </p:txBody>
      </p:sp>
    </p:spTree>
    <p:extLst>
      <p:ext uri="{BB962C8B-B14F-4D97-AF65-F5344CB8AC3E}">
        <p14:creationId xmlns:p14="http://schemas.microsoft.com/office/powerpoint/2010/main" val="307721781"/>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atin typeface="Times New Roman" pitchFamily="18" charset="0"/>
              </a:defRPr>
            </a:lvl1pPr>
          </a:lstStyle>
          <a:p>
            <a:r>
              <a:rPr lang="es-ES"/>
              <a:t>Haga clic para modificar el estilo de título del patrón</a:t>
            </a:r>
            <a:endParaRPr lang="es-AR" dirty="0"/>
          </a:p>
        </p:txBody>
      </p:sp>
      <p:sp>
        <p:nvSpPr>
          <p:cNvPr id="3" name="2 Marcador de texto vertical"/>
          <p:cNvSpPr>
            <a:spLocks noGrp="1"/>
          </p:cNvSpPr>
          <p:nvPr>
            <p:ph type="body" orient="vert" idx="1"/>
          </p:nvPr>
        </p:nvSpPr>
        <p:spPr>
          <a:xfrm>
            <a:off x="457200" y="1600202"/>
            <a:ext cx="8229600" cy="4525963"/>
          </a:xfrm>
          <a:prstGeom prst="rect">
            <a:avLst/>
          </a:prstGeom>
        </p:spPr>
        <p:txBody>
          <a:bodyPr vert="eaVert"/>
          <a:lstStyle>
            <a:lvl1pPr>
              <a:defRPr>
                <a:latin typeface="Times New Roman" pitchFamily="18" charset="0"/>
              </a:defRPr>
            </a:lvl1pPr>
            <a:lvl2pPr>
              <a:defRPr>
                <a:latin typeface="Times New Roman" pitchFamily="18" charset="0"/>
              </a:defRPr>
            </a:lvl2pPr>
            <a:lvl3pPr>
              <a:defRPr>
                <a:latin typeface="Times New Roman" pitchFamily="18" charset="0"/>
              </a:defRPr>
            </a:lvl3pPr>
            <a:lvl4pPr>
              <a:defRPr>
                <a:latin typeface="Times New Roman" pitchFamily="18" charset="0"/>
              </a:defRPr>
            </a:lvl4pPr>
            <a:lvl5pPr>
              <a:defRPr>
                <a:latin typeface="Times New Roman" pitchFamily="18"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4" name="Text Box 1"/>
          <p:cNvSpPr txBox="1">
            <a:spLocks noGrp="1" noChangeArrowheads="1"/>
          </p:cNvSpPr>
          <p:nvPr>
            <p:ph type="sldNum" sz="quarter" idx="10"/>
          </p:nvPr>
        </p:nvSpPr>
        <p:spPr>
          <a:ln/>
        </p:spPr>
        <p:txBody>
          <a:bodyPr/>
          <a:lstStyle>
            <a:lvl1pPr>
              <a:defRPr/>
            </a:lvl1pPr>
          </a:lstStyle>
          <a:p>
            <a:pPr>
              <a:defRPr/>
            </a:pPr>
            <a:fld id="{8A65AB77-3167-4A11-917A-2C8BE5CAA228}" type="slidenum">
              <a:rPr lang="en-US"/>
              <a:pPr>
                <a:defRPr/>
              </a:pPr>
              <a:t>‹#›</a:t>
            </a:fld>
            <a:endParaRPr lang="en-US" dirty="0"/>
          </a:p>
        </p:txBody>
      </p:sp>
    </p:spTree>
    <p:extLst>
      <p:ext uri="{BB962C8B-B14F-4D97-AF65-F5344CB8AC3E}">
        <p14:creationId xmlns:p14="http://schemas.microsoft.com/office/powerpoint/2010/main" val="657547125"/>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a:prstGeom prst="rect">
            <a:avLst/>
          </a:prstGeom>
        </p:spPr>
        <p:txBody>
          <a:bodyPr vert="eaVert"/>
          <a:lstStyle>
            <a:lvl1pPr>
              <a:defRPr>
                <a:latin typeface="Times New Roman" pitchFamily="18" charset="0"/>
              </a:defRPr>
            </a:lvl1pPr>
          </a:lstStyle>
          <a:p>
            <a:r>
              <a:rPr lang="es-ES"/>
              <a:t>Haga clic para modificar el estilo de título del patrón</a:t>
            </a:r>
            <a:endParaRPr lang="es-AR" dirty="0"/>
          </a:p>
        </p:txBody>
      </p:sp>
      <p:sp>
        <p:nvSpPr>
          <p:cNvPr id="3" name="2 Marcador de texto vertical"/>
          <p:cNvSpPr>
            <a:spLocks noGrp="1"/>
          </p:cNvSpPr>
          <p:nvPr>
            <p:ph type="body" orient="vert" idx="1"/>
          </p:nvPr>
        </p:nvSpPr>
        <p:spPr>
          <a:xfrm>
            <a:off x="457200" y="274640"/>
            <a:ext cx="6019800" cy="5851525"/>
          </a:xfrm>
          <a:prstGeom prst="rect">
            <a:avLst/>
          </a:prstGeom>
        </p:spPr>
        <p:txBody>
          <a:bodyPr vert="eaVert"/>
          <a:lstStyle>
            <a:lvl1pPr>
              <a:defRPr>
                <a:latin typeface="Times New Roman" pitchFamily="18" charset="0"/>
              </a:defRPr>
            </a:lvl1pPr>
            <a:lvl2pPr>
              <a:defRPr>
                <a:latin typeface="Times New Roman" pitchFamily="18" charset="0"/>
              </a:defRPr>
            </a:lvl2pPr>
            <a:lvl3pPr>
              <a:defRPr>
                <a:latin typeface="Times New Roman" pitchFamily="18" charset="0"/>
              </a:defRPr>
            </a:lvl3pPr>
            <a:lvl4pPr>
              <a:defRPr>
                <a:latin typeface="Times New Roman" pitchFamily="18" charset="0"/>
              </a:defRPr>
            </a:lvl4pPr>
            <a:lvl5pPr>
              <a:defRPr>
                <a:latin typeface="Times New Roman" pitchFamily="18" charset="0"/>
              </a:defRPr>
            </a:lvl5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dirty="0"/>
          </a:p>
        </p:txBody>
      </p:sp>
      <p:sp>
        <p:nvSpPr>
          <p:cNvPr id="4" name="Text Box 1"/>
          <p:cNvSpPr txBox="1">
            <a:spLocks noGrp="1" noChangeArrowheads="1"/>
          </p:cNvSpPr>
          <p:nvPr>
            <p:ph type="sldNum" sz="quarter" idx="10"/>
          </p:nvPr>
        </p:nvSpPr>
        <p:spPr>
          <a:ln/>
        </p:spPr>
        <p:txBody>
          <a:bodyPr/>
          <a:lstStyle>
            <a:lvl1pPr>
              <a:defRPr/>
            </a:lvl1pPr>
          </a:lstStyle>
          <a:p>
            <a:pPr>
              <a:defRPr/>
            </a:pPr>
            <a:fld id="{E68C80C3-6922-4AFC-BCCD-15BFADBEA8DE}" type="slidenum">
              <a:rPr lang="en-US"/>
              <a:pPr>
                <a:defRPr/>
              </a:pPr>
              <a:t>‹#›</a:t>
            </a:fld>
            <a:endParaRPr lang="en-US" dirty="0"/>
          </a:p>
        </p:txBody>
      </p:sp>
    </p:spTree>
    <p:extLst>
      <p:ext uri="{BB962C8B-B14F-4D97-AF65-F5344CB8AC3E}">
        <p14:creationId xmlns:p14="http://schemas.microsoft.com/office/powerpoint/2010/main" val="233021419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s-ES"/>
              <a:t>Haga clic para modificar el estilo de título del patrón</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Rectangle 4"/>
          <p:cNvSpPr>
            <a:spLocks noGrp="1" noChangeArrowheads="1"/>
          </p:cNvSpPr>
          <p:nvPr>
            <p:ph type="dt" sz="half" idx="10"/>
          </p:nvPr>
        </p:nvSpPr>
        <p:spPr>
          <a:ln/>
        </p:spPr>
        <p:txBody>
          <a:bodyPr/>
          <a:lstStyle>
            <a:lvl1pPr>
              <a:defRPr/>
            </a:lvl1pPr>
          </a:lstStyle>
          <a:p>
            <a:fld id="{13F14515-32A0-4289-B913-01284BC78741}" type="datetimeFigureOut">
              <a:rPr lang="es-CO" smtClean="0"/>
              <a:t>2/07/2019</a:t>
            </a:fld>
            <a:endParaRPr lang="es-CO"/>
          </a:p>
        </p:txBody>
      </p:sp>
      <p:sp>
        <p:nvSpPr>
          <p:cNvPr id="6" name="Rectangle 5"/>
          <p:cNvSpPr>
            <a:spLocks noGrp="1" noChangeArrowheads="1"/>
          </p:cNvSpPr>
          <p:nvPr>
            <p:ph type="ftr" sz="quarter" idx="11"/>
          </p:nvPr>
        </p:nvSpPr>
        <p:spPr>
          <a:ln/>
        </p:spPr>
        <p:txBody>
          <a:bodyPr/>
          <a:lstStyle>
            <a:lvl1pPr>
              <a:defRPr/>
            </a:lvl1pPr>
          </a:lstStyle>
          <a:p>
            <a:endParaRPr lang="es-CO"/>
          </a:p>
        </p:txBody>
      </p:sp>
      <p:sp>
        <p:nvSpPr>
          <p:cNvPr id="7" name="Rectangle 6"/>
          <p:cNvSpPr>
            <a:spLocks noGrp="1" noChangeArrowheads="1"/>
          </p:cNvSpPr>
          <p:nvPr>
            <p:ph type="sldNum" sz="quarter" idx="12"/>
          </p:nvPr>
        </p:nvSpPr>
        <p:spPr>
          <a:ln/>
        </p:spPr>
        <p:txBody>
          <a:bodyPr/>
          <a:lstStyle>
            <a:lvl1pPr>
              <a:defRPr/>
            </a:lvl1pPr>
          </a:lstStyle>
          <a:p>
            <a:fld id="{CFAD3D6D-1BFE-4D83-B445-415CF55E7C5F}" type="slidenum">
              <a:rPr lang="es-CO" smtClean="0"/>
              <a:t>‹#›</a:t>
            </a:fld>
            <a:endParaRPr lang="es-CO"/>
          </a:p>
        </p:txBody>
      </p:sp>
    </p:spTree>
    <p:extLst>
      <p:ext uri="{BB962C8B-B14F-4D97-AF65-F5344CB8AC3E}">
        <p14:creationId xmlns:p14="http://schemas.microsoft.com/office/powerpoint/2010/main" val="24231381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a:prstGeom prst="rect">
            <a:avLst/>
          </a:prstGeo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s-ES"/>
              <a:t>Haga clic para modificar el estilo de subtítulo del patrón</a:t>
            </a:r>
            <a:endParaRPr lang="es-AR"/>
          </a:p>
        </p:txBody>
      </p:sp>
      <p:sp>
        <p:nvSpPr>
          <p:cNvPr id="4" name="3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70F76D-8026-43C6-8460-42BED0B5D3C9}"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389610874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idx="1"/>
          </p:nvPr>
        </p:nvSpPr>
        <p:spPr>
          <a:xfrm>
            <a:off x="457200" y="1600202"/>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1F60806-8D5E-4595-973D-EEB4B998C3AA}"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1028222478"/>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s-ES"/>
              <a:t>Haga clic para modificar el estilo de texto del patrón</a:t>
            </a:r>
          </a:p>
        </p:txBody>
      </p:sp>
      <p:sp>
        <p:nvSpPr>
          <p:cNvPr id="4" name="3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9C78B70-5206-4AE1-8441-6C6662A72D3A}"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5516462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04CAAEA-25D6-4B7F-AB5E-5F4ABE3C3FE6}"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3103155896"/>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C024940-47E3-4F91-B788-E2FF0FDC153B}"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1208418465"/>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92C5899-9DE3-4CC8-9AB6-3C105F5AF372}"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112682999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s-ES"/>
              <a:t>Editar el estilo de texto del patrón</a:t>
            </a:r>
          </a:p>
        </p:txBody>
      </p:sp>
      <p:sp>
        <p:nvSpPr>
          <p:cNvPr id="4" name="3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068388620"/>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FD9C4ED-E139-40C0-AB78-56052793042A}"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2394968558"/>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a:prstGeom prst="rect">
            <a:avLst/>
          </a:prstGeom>
        </p:spPr>
        <p:txBody>
          <a:bodyPr anchor="b"/>
          <a:lstStyle>
            <a:lvl1pPr algn="l">
              <a:defRPr sz="15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E363C08-8F4A-4F1D-B859-9685DA72F037}"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1767791604"/>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15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AR"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Haga clic para modificar el estilo de texto del patrón</a:t>
            </a:r>
          </a:p>
        </p:txBody>
      </p:sp>
      <p:sp>
        <p:nvSpPr>
          <p:cNvPr id="5" name="4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1E45692-6C21-4484-9235-79A3CE1A446E}"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73604433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1600202"/>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A60C4A2-453A-419C-85F4-D5C27665BEF9}"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13553019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a:prstGeom prst="rect">
            <a:avLst/>
          </a:prstGeo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457200" y="274640"/>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número de diapositiva"/>
          <p:cNvSpPr>
            <a:spLocks noGrp="1"/>
          </p:cNvSpPr>
          <p:nvPr>
            <p:ph type="sldNum" sz="quarter" idx="10"/>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694B300-12A3-454F-9789-8743182D3C81}"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77446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327626619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5 Marcador de contenido"/>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6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12449522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AR"/>
          </a:p>
        </p:txBody>
      </p:sp>
      <p:sp>
        <p:nvSpPr>
          <p:cNvPr id="3" name="2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241618217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117202772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a:prstGeom prst="rect">
            <a:avLst/>
          </a:prstGeom>
        </p:spPr>
        <p:txBody>
          <a:bodyPr anchor="b"/>
          <a:lstStyle>
            <a:lvl1pPr algn="l">
              <a:defRPr sz="15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5" name="4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220761775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15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s-AR"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a:t>Editar el estilo de texto del patrón</a:t>
            </a:r>
          </a:p>
        </p:txBody>
      </p:sp>
      <p:sp>
        <p:nvSpPr>
          <p:cNvPr id="5" name="4 Marcador de número de diapositiva"/>
          <p:cNvSpPr>
            <a:spLocks noGrp="1"/>
          </p:cNvSpPr>
          <p:nvPr>
            <p:ph type="sldNum" sz="quarter" idx="10"/>
          </p:nvPr>
        </p:nvSpPr>
        <p:spPr/>
        <p:txBody>
          <a:bodyPr/>
          <a:lstStyle>
            <a:lvl1pPr>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24743559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428038" y="6467475"/>
            <a:ext cx="258762"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900">
                <a:solidFill>
                  <a:srgbClr val="878787"/>
                </a:solidFill>
                <a:latin typeface="Garamond" panose="02020404030301010803" pitchFamily="18" charset="0"/>
                <a:cs typeface="Times New Roman" pitchFamily="18" charset="0"/>
                <a:sym typeface="Arial" charset="0"/>
              </a:defRPr>
            </a:lvl1pPr>
          </a:lstStyle>
          <a:p>
            <a:fld id="{DA8359C6-2518-493E-BA3F-FAD18226BC4A}" type="slidenum">
              <a:rPr lang="en-GB" smtClean="0"/>
              <a:t>‹#›</a:t>
            </a:fld>
            <a:endParaRPr lang="en-GB"/>
          </a:p>
        </p:txBody>
      </p:sp>
    </p:spTree>
    <p:extLst>
      <p:ext uri="{BB962C8B-B14F-4D97-AF65-F5344CB8AC3E}">
        <p14:creationId xmlns:p14="http://schemas.microsoft.com/office/powerpoint/2010/main" val="3006551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eaLnBrk="1" fontAlgn="base" hangingPunct="1">
        <a:spcBef>
          <a:spcPct val="0"/>
        </a:spcBef>
        <a:spcAft>
          <a:spcPct val="0"/>
        </a:spcAft>
        <a:defRPr sz="3300">
          <a:solidFill>
            <a:schemeClr val="tx1"/>
          </a:solidFill>
          <a:latin typeface="+mj-lt"/>
          <a:ea typeface="+mj-ea"/>
          <a:cs typeface="+mj-cs"/>
          <a:sym typeface="Lucida Grande" charset="0"/>
        </a:defRPr>
      </a:lvl1pPr>
      <a:lvl2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2pPr>
      <a:lvl3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3pPr>
      <a:lvl4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4pPr>
      <a:lvl5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5pPr>
      <a:lvl6pPr marL="3429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6pPr>
      <a:lvl7pPr marL="6858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7pPr>
      <a:lvl8pPr marL="10287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8pPr>
      <a:lvl9pPr marL="13716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9pPr>
    </p:titleStyle>
    <p:bodyStyle>
      <a:lvl1pPr marL="257175" indent="-257175" algn="l" rtl="0" eaLnBrk="1" fontAlgn="base" hangingPunct="1">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1pPr>
      <a:lvl2pPr marL="557213" indent="-214313" algn="l" rtl="0" eaLnBrk="1" fontAlgn="base" hangingPunct="1">
        <a:spcBef>
          <a:spcPts val="525"/>
        </a:spcBef>
        <a:spcAft>
          <a:spcPct val="0"/>
        </a:spcAft>
        <a:buClr>
          <a:srgbClr val="000000"/>
        </a:buClr>
        <a:buSzPct val="100000"/>
        <a:buFont typeface="Arial" charset="0"/>
        <a:buChar char="–"/>
        <a:defRPr sz="2100">
          <a:solidFill>
            <a:schemeClr val="tx1"/>
          </a:solidFill>
          <a:latin typeface="+mn-lt"/>
          <a:ea typeface="+mn-ea"/>
          <a:cs typeface="+mn-cs"/>
          <a:sym typeface="Lucida Grande" charset="0"/>
        </a:defRPr>
      </a:lvl2pPr>
      <a:lvl3pPr marL="857250" indent="-171450" algn="l" rtl="0" eaLnBrk="1" fontAlgn="base" hangingPunct="1">
        <a:spcBef>
          <a:spcPts val="450"/>
        </a:spcBef>
        <a:spcAft>
          <a:spcPct val="0"/>
        </a:spcAft>
        <a:buClr>
          <a:srgbClr val="000000"/>
        </a:buClr>
        <a:buSzPct val="100000"/>
        <a:buFont typeface="Arial" charset="0"/>
        <a:buChar char="•"/>
        <a:defRPr sz="1800">
          <a:solidFill>
            <a:schemeClr val="tx1"/>
          </a:solidFill>
          <a:latin typeface="+mn-lt"/>
          <a:ea typeface="+mn-ea"/>
          <a:cs typeface="+mn-cs"/>
          <a:sym typeface="Lucida Grande" charset="0"/>
        </a:defRPr>
      </a:lvl3pPr>
      <a:lvl4pPr marL="12001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4pPr>
      <a:lvl5pPr marL="15430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5pPr>
      <a:lvl6pPr marL="18859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6pPr>
      <a:lvl7pPr marL="22288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7pPr>
      <a:lvl8pPr marL="25717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8pPr>
      <a:lvl9pPr marL="29146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9pPr>
    </p:bodyStyle>
    <p:otherStyle>
      <a:defPPr>
        <a:defRPr lang="es-A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428038" y="6467475"/>
            <a:ext cx="258762"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900" smtClean="0">
                <a:solidFill>
                  <a:srgbClr val="878787"/>
                </a:solidFill>
                <a:latin typeface="Times New Roman" pitchFamily="18" charset="0"/>
                <a:ea typeface="ヒラギノ角ゴ ProN W3" charset="0"/>
                <a:cs typeface="Times New Roman" pitchFamily="18" charset="0"/>
                <a:sym typeface="Arial" charset="0"/>
              </a:defRPr>
            </a:lvl1pPr>
          </a:lstStyle>
          <a:p>
            <a:pPr>
              <a:defRPr/>
            </a:pPr>
            <a:fld id="{2E5B53E6-AE73-44EF-949E-9E81DC9B4466}" type="slidenum">
              <a:rPr lang="en-US"/>
              <a:pPr>
                <a:defRPr/>
              </a:pPr>
              <a:t>‹#›</a:t>
            </a:fld>
            <a:endParaRPr lang="en-US" dirty="0"/>
          </a:p>
        </p:txBody>
      </p:sp>
    </p:spTree>
    <p:extLst>
      <p:ext uri="{BB962C8B-B14F-4D97-AF65-F5344CB8AC3E}">
        <p14:creationId xmlns:p14="http://schemas.microsoft.com/office/powerpoint/2010/main" val="34096998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ftr="0" dt="0"/>
  <p:txStyles>
    <p:titleStyle>
      <a:lvl1pPr algn="ctr" rtl="0" eaLnBrk="1" fontAlgn="base" hangingPunct="1">
        <a:spcBef>
          <a:spcPct val="0"/>
        </a:spcBef>
        <a:spcAft>
          <a:spcPct val="0"/>
        </a:spcAft>
        <a:defRPr sz="3300">
          <a:solidFill>
            <a:schemeClr val="tx1"/>
          </a:solidFill>
          <a:latin typeface="+mj-lt"/>
          <a:ea typeface="+mj-ea"/>
          <a:cs typeface="+mj-cs"/>
          <a:sym typeface="Lucida Grande"/>
        </a:defRPr>
      </a:lvl1pPr>
      <a:lvl2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a:defRPr>
      </a:lvl2pPr>
      <a:lvl3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a:defRPr>
      </a:lvl3pPr>
      <a:lvl4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a:defRPr>
      </a:lvl4pPr>
      <a:lvl5pPr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a:defRPr>
      </a:lvl5pPr>
      <a:lvl6pPr marL="3429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6pPr>
      <a:lvl7pPr marL="6858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7pPr>
      <a:lvl8pPr marL="10287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8pPr>
      <a:lvl9pPr marL="1371600" algn="ctr" rtl="0" eaLnBrk="1" fontAlgn="base" hangingPunct="1">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9pPr>
    </p:titleStyle>
    <p:bodyStyle>
      <a:lvl1pPr marL="257175" indent="-257175" algn="l" rtl="0" eaLnBrk="1" fontAlgn="base" hangingPunct="1">
        <a:spcBef>
          <a:spcPts val="600"/>
        </a:spcBef>
        <a:spcAft>
          <a:spcPct val="0"/>
        </a:spcAft>
        <a:buClr>
          <a:srgbClr val="000000"/>
        </a:buClr>
        <a:buSzPct val="100000"/>
        <a:buFont typeface="Arial" pitchFamily="34" charset="0"/>
        <a:buChar char="•"/>
        <a:defRPr sz="2400">
          <a:solidFill>
            <a:schemeClr val="tx1"/>
          </a:solidFill>
          <a:latin typeface="+mn-lt"/>
          <a:ea typeface="+mn-ea"/>
          <a:cs typeface="+mn-cs"/>
          <a:sym typeface="Lucida Grande"/>
        </a:defRPr>
      </a:lvl1pPr>
      <a:lvl2pPr marL="557213" indent="-214313" algn="l" rtl="0" eaLnBrk="1" fontAlgn="base" hangingPunct="1">
        <a:spcBef>
          <a:spcPts val="525"/>
        </a:spcBef>
        <a:spcAft>
          <a:spcPct val="0"/>
        </a:spcAft>
        <a:buClr>
          <a:srgbClr val="000000"/>
        </a:buClr>
        <a:buSzPct val="100000"/>
        <a:buFont typeface="Arial" pitchFamily="34" charset="0"/>
        <a:buChar char="–"/>
        <a:defRPr sz="2100">
          <a:solidFill>
            <a:schemeClr val="tx1"/>
          </a:solidFill>
          <a:latin typeface="+mn-lt"/>
          <a:ea typeface="+mn-ea"/>
          <a:cs typeface="+mn-cs"/>
          <a:sym typeface="Lucida Grande"/>
        </a:defRPr>
      </a:lvl2pPr>
      <a:lvl3pPr marL="857250" indent="-171450" algn="l" rtl="0" eaLnBrk="1" fontAlgn="base" hangingPunct="1">
        <a:spcBef>
          <a:spcPts val="450"/>
        </a:spcBef>
        <a:spcAft>
          <a:spcPct val="0"/>
        </a:spcAft>
        <a:buClr>
          <a:srgbClr val="000000"/>
        </a:buClr>
        <a:buSzPct val="100000"/>
        <a:buFont typeface="Arial" pitchFamily="34" charset="0"/>
        <a:buChar char="•"/>
        <a:defRPr sz="1800">
          <a:solidFill>
            <a:schemeClr val="tx1"/>
          </a:solidFill>
          <a:latin typeface="+mn-lt"/>
          <a:ea typeface="+mn-ea"/>
          <a:cs typeface="+mn-cs"/>
          <a:sym typeface="Lucida Grande"/>
        </a:defRPr>
      </a:lvl3pPr>
      <a:lvl4pPr marL="1200150" indent="-171450" algn="l" rtl="0" eaLnBrk="1" fontAlgn="base" hangingPunct="1">
        <a:spcBef>
          <a:spcPts val="375"/>
        </a:spcBef>
        <a:spcAft>
          <a:spcPct val="0"/>
        </a:spcAft>
        <a:buClr>
          <a:srgbClr val="000000"/>
        </a:buClr>
        <a:buSzPct val="100000"/>
        <a:buFont typeface="Arial" pitchFamily="34" charset="0"/>
        <a:buChar char="–"/>
        <a:defRPr sz="1500">
          <a:solidFill>
            <a:schemeClr val="tx1"/>
          </a:solidFill>
          <a:latin typeface="+mn-lt"/>
          <a:ea typeface="+mn-ea"/>
          <a:cs typeface="+mn-cs"/>
          <a:sym typeface="Lucida Grande"/>
        </a:defRPr>
      </a:lvl4pPr>
      <a:lvl5pPr marL="1543050" indent="-171450" algn="l" rtl="0" eaLnBrk="1" fontAlgn="base" hangingPunct="1">
        <a:spcBef>
          <a:spcPts val="375"/>
        </a:spcBef>
        <a:spcAft>
          <a:spcPct val="0"/>
        </a:spcAft>
        <a:buClr>
          <a:srgbClr val="000000"/>
        </a:buClr>
        <a:buSzPct val="100000"/>
        <a:buFont typeface="Arial" pitchFamily="34" charset="0"/>
        <a:buChar char="»"/>
        <a:defRPr sz="1500">
          <a:solidFill>
            <a:schemeClr val="tx1"/>
          </a:solidFill>
          <a:latin typeface="+mn-lt"/>
          <a:ea typeface="+mn-ea"/>
          <a:cs typeface="+mn-cs"/>
          <a:sym typeface="Lucida Grande"/>
        </a:defRPr>
      </a:lvl5pPr>
      <a:lvl6pPr marL="18859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6pPr>
      <a:lvl7pPr marL="22288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7pPr>
      <a:lvl8pPr marL="25717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8pPr>
      <a:lvl9pPr marL="2914650" indent="-171450" algn="l" rtl="0" eaLnBrk="1" fontAlgn="base" hangingPunct="1">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9pPr>
    </p:bodyStyle>
    <p:otherStyle>
      <a:defPPr>
        <a:defRPr lang="es-A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428038" y="6467475"/>
            <a:ext cx="258762"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900">
                <a:solidFill>
                  <a:srgbClr val="878787"/>
                </a:solidFill>
                <a:latin typeface="Garamond" panose="02020404030301010803" pitchFamily="18" charset="0"/>
                <a:cs typeface="Times New Roman" pitchFamily="18" charset="0"/>
                <a:sym typeface="Arial"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7026944-08E2-4F4A-A8FA-057CBAD9A473}" type="slidenum">
              <a:rPr kumimoji="0" lang="en-US" sz="900" b="0" i="0" u="none" strike="noStrike" kern="1200" cap="none" spc="0" normalizeH="0" baseline="0" noProof="0" smtClean="0">
                <a:ln>
                  <a:noFill/>
                </a:ln>
                <a:solidFill>
                  <a:srgbClr val="878787"/>
                </a:solidFill>
                <a:effectLst/>
                <a:uLnTx/>
                <a:uFillTx/>
                <a:latin typeface="Garamond" panose="02020404030301010803" pitchFamily="18" charset="0"/>
                <a:cs typeface="Times New Roman" pitchFamily="18" charset="0"/>
                <a:sym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878787"/>
              </a:solidFill>
              <a:effectLst/>
              <a:uLnTx/>
              <a:uFillTx/>
              <a:latin typeface="Garamond" panose="02020404030301010803" pitchFamily="18" charset="0"/>
              <a:cs typeface="Times New Roman" pitchFamily="18" charset="0"/>
              <a:sym typeface="Arial" charset="0"/>
            </a:endParaRPr>
          </a:p>
        </p:txBody>
      </p:sp>
    </p:spTree>
    <p:extLst>
      <p:ext uri="{BB962C8B-B14F-4D97-AF65-F5344CB8AC3E}">
        <p14:creationId xmlns:p14="http://schemas.microsoft.com/office/powerpoint/2010/main" val="411917292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p:hf hdr="0" ftr="0" dt="0"/>
  <p:txStyles>
    <p:titleStyle>
      <a:lvl1pPr algn="ctr" rtl="0" fontAlgn="base">
        <a:spcBef>
          <a:spcPct val="0"/>
        </a:spcBef>
        <a:spcAft>
          <a:spcPct val="0"/>
        </a:spcAft>
        <a:defRPr sz="3300">
          <a:solidFill>
            <a:schemeClr val="tx1"/>
          </a:solidFill>
          <a:latin typeface="+mj-lt"/>
          <a:ea typeface="+mj-ea"/>
          <a:cs typeface="+mj-cs"/>
          <a:sym typeface="Lucida Grande" charset="0"/>
        </a:defRPr>
      </a:lvl1pPr>
      <a:lvl2pPr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2pPr>
      <a:lvl3pPr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3pPr>
      <a:lvl4pPr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4pPr>
      <a:lvl5pPr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5pPr>
      <a:lvl6pPr marL="342900"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6pPr>
      <a:lvl7pPr marL="685800"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7pPr>
      <a:lvl8pPr marL="1028700"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8pPr>
      <a:lvl9pPr marL="1371600" algn="ctr" rtl="0" fontAlgn="base">
        <a:spcBef>
          <a:spcPct val="0"/>
        </a:spcBef>
        <a:spcAft>
          <a:spcPct val="0"/>
        </a:spcAft>
        <a:defRPr sz="3300">
          <a:solidFill>
            <a:schemeClr val="tx1"/>
          </a:solidFill>
          <a:latin typeface="Lucida Grande" charset="0"/>
          <a:ea typeface="ヒラギノ角ゴ ProN W3" charset="0"/>
          <a:cs typeface="ヒラギノ角ゴ ProN W3" charset="0"/>
          <a:sym typeface="Lucida Grande" charset="0"/>
        </a:defRPr>
      </a:lvl9pPr>
    </p:titleStyle>
    <p:bodyStyle>
      <a:lvl1pPr marL="257175" indent="-257175" algn="l" rtl="0" fontAlgn="base">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1pPr>
      <a:lvl2pPr marL="557213" indent="-214313" algn="l" rtl="0" fontAlgn="base">
        <a:spcBef>
          <a:spcPts val="525"/>
        </a:spcBef>
        <a:spcAft>
          <a:spcPct val="0"/>
        </a:spcAft>
        <a:buClr>
          <a:srgbClr val="000000"/>
        </a:buClr>
        <a:buSzPct val="100000"/>
        <a:buFont typeface="Arial" charset="0"/>
        <a:buChar char="–"/>
        <a:defRPr sz="2100">
          <a:solidFill>
            <a:schemeClr val="tx1"/>
          </a:solidFill>
          <a:latin typeface="+mn-lt"/>
          <a:ea typeface="+mn-ea"/>
          <a:cs typeface="+mn-cs"/>
          <a:sym typeface="Lucida Grande" charset="0"/>
        </a:defRPr>
      </a:lvl2pPr>
      <a:lvl3pPr marL="857250" indent="-171450" algn="l" rtl="0" fontAlgn="base">
        <a:spcBef>
          <a:spcPts val="450"/>
        </a:spcBef>
        <a:spcAft>
          <a:spcPct val="0"/>
        </a:spcAft>
        <a:buClr>
          <a:srgbClr val="000000"/>
        </a:buClr>
        <a:buSzPct val="100000"/>
        <a:buFont typeface="Arial" charset="0"/>
        <a:buChar char="•"/>
        <a:defRPr sz="1800">
          <a:solidFill>
            <a:schemeClr val="tx1"/>
          </a:solidFill>
          <a:latin typeface="+mn-lt"/>
          <a:ea typeface="+mn-ea"/>
          <a:cs typeface="+mn-cs"/>
          <a:sym typeface="Lucida Grande" charset="0"/>
        </a:defRPr>
      </a:lvl3pPr>
      <a:lvl4pPr marL="12001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4pPr>
      <a:lvl5pPr marL="15430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5pPr>
      <a:lvl6pPr marL="18859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6pPr>
      <a:lvl7pPr marL="22288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7pPr>
      <a:lvl8pPr marL="25717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8pPr>
      <a:lvl9pPr marL="2914650" indent="-171450" algn="l" rtl="0" fontAlgn="base">
        <a:spcBef>
          <a:spcPts val="375"/>
        </a:spcBef>
        <a:spcAft>
          <a:spcPct val="0"/>
        </a:spcAft>
        <a:buClr>
          <a:srgbClr val="000000"/>
        </a:buClr>
        <a:buSzPct val="100000"/>
        <a:buFont typeface="Arial" charset="0"/>
        <a:buChar char="»"/>
        <a:defRPr sz="1500">
          <a:solidFill>
            <a:schemeClr val="tx1"/>
          </a:solidFill>
          <a:latin typeface="+mn-lt"/>
          <a:ea typeface="+mn-ea"/>
          <a:cs typeface="+mn-cs"/>
          <a:sym typeface="Lucida Grande" charset="0"/>
        </a:defRPr>
      </a:lvl9pPr>
    </p:bodyStyle>
    <p:otherStyle>
      <a:defPPr>
        <a:defRPr lang="es-A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5" name="Rectangle 1"/>
          <p:cNvSpPr>
            <a:spLocks/>
          </p:cNvSpPr>
          <p:nvPr/>
        </p:nvSpPr>
        <p:spPr bwMode="auto">
          <a:xfrm>
            <a:off x="1024791" y="2430162"/>
            <a:ext cx="6986445" cy="2851522"/>
          </a:xfrm>
          <a:prstGeom prst="rect">
            <a:avLst/>
          </a:prstGeom>
          <a:noFill/>
          <a:ln w="9525" cap="flat">
            <a:noFill/>
            <a:miter lim="800000"/>
            <a:headEnd type="none" w="med" len="med"/>
            <a:tailEnd type="none" w="med" len="med"/>
          </a:ln>
        </p:spPr>
        <p:txBody>
          <a:bodyPr lIns="28575" tIns="28575" rIns="28575" bIns="28575"/>
          <a:lstStyle/>
          <a:p>
            <a:pPr marL="228600" lvl="0" indent="-228600" algn="ctr" fontAlgn="base">
              <a:spcBef>
                <a:spcPts val="450"/>
              </a:spcBef>
              <a:spcAft>
                <a:spcPct val="0"/>
              </a:spcAft>
            </a:pPr>
            <a:r>
              <a:rPr lang="en-GB" sz="4000" b="1" dirty="0">
                <a:solidFill>
                  <a:srgbClr val="800000"/>
                </a:solidFill>
                <a:latin typeface="Garamond" panose="02020404030301010803" pitchFamily="18" charset="0"/>
              </a:rPr>
              <a:t>A Handbook for Building National MPIs</a:t>
            </a:r>
            <a:endParaRPr kumimoji="0" lang="es-CR" sz="4000" b="0" i="0" u="none" strike="noStrike" kern="1200" cap="none" spc="0" normalizeH="0" baseline="0" noProof="0" dirty="0">
              <a:ln>
                <a:noFill/>
              </a:ln>
              <a:solidFill>
                <a:srgbClr val="800000"/>
              </a:solidFill>
              <a:effectLst/>
              <a:uLnTx/>
              <a:uFillTx/>
              <a:latin typeface="Garamond" pitchFamily="18" charset="0"/>
              <a:ea typeface="Times New Roman Bold" charset="0"/>
              <a:cs typeface="Times New Roman Bold" charset="0"/>
              <a:sym typeface="Times New Roman Bold" charset="0"/>
            </a:endParaRPr>
          </a:p>
          <a:p>
            <a:pPr marL="228600" marR="0" lvl="0" indent="-228600" algn="ctr" defTabSz="914400" rtl="0" eaLnBrk="1" fontAlgn="base" latinLnBrk="0" hangingPunct="1">
              <a:lnSpc>
                <a:spcPct val="100000"/>
              </a:lnSpc>
              <a:spcBef>
                <a:spcPts val="450"/>
              </a:spcBef>
              <a:spcAft>
                <a:spcPct val="0"/>
              </a:spcAft>
              <a:buClrTx/>
              <a:buSzTx/>
              <a:buFontTx/>
              <a:buNone/>
              <a:tabLst/>
              <a:defRPr/>
            </a:pPr>
            <a:r>
              <a:rPr kumimoji="0" lang="es-CR"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rPr>
              <a:t>M</a:t>
            </a:r>
            <a:r>
              <a:rPr kumimoji="0" lang="es-CO" sz="2800" b="0" i="0" u="none" strike="noStrike" kern="1200" cap="none" spc="0" normalizeH="0" baseline="0" noProof="0" dirty="0" err="1">
                <a:ln>
                  <a:noFill/>
                </a:ln>
                <a:solidFill>
                  <a:srgbClr val="000000"/>
                </a:solidFill>
                <a:effectLst/>
                <a:uLnTx/>
                <a:uFillTx/>
                <a:latin typeface="Garamond" pitchFamily="18" charset="0"/>
                <a:ea typeface="Times New Roman Bold" charset="0"/>
                <a:cs typeface="Times New Roman Bold" charset="0"/>
                <a:sym typeface="Times New Roman Bold" charset="0"/>
              </a:rPr>
              <a:t>ónica</a:t>
            </a:r>
            <a:r>
              <a:rPr kumimoji="0" lang="es-CO"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rPr>
              <a:t> Pinilla- </a:t>
            </a:r>
            <a:r>
              <a:rPr kumimoji="0" lang="es-CO" sz="2800" b="0" i="0" u="none" strike="noStrike" kern="1200" cap="none" spc="0" normalizeH="0" baseline="0" noProof="0" dirty="0" err="1">
                <a:ln>
                  <a:noFill/>
                </a:ln>
                <a:solidFill>
                  <a:srgbClr val="000000"/>
                </a:solidFill>
                <a:effectLst/>
                <a:uLnTx/>
                <a:uFillTx/>
                <a:latin typeface="Garamond" pitchFamily="18" charset="0"/>
                <a:ea typeface="Times New Roman Bold" charset="0"/>
                <a:cs typeface="Times New Roman Bold" charset="0"/>
                <a:sym typeface="Times New Roman Bold" charset="0"/>
              </a:rPr>
              <a:t>Roncancio</a:t>
            </a:r>
            <a:r>
              <a:rPr kumimoji="0" lang="es-CO"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rPr>
              <a:t> &amp; Adriana</a:t>
            </a:r>
            <a:r>
              <a:rPr kumimoji="0" lang="es-CO" sz="2800" b="0" i="0" u="none" strike="noStrike" kern="1200" cap="none" spc="0" normalizeH="0" noProof="0" dirty="0">
                <a:ln>
                  <a:noFill/>
                </a:ln>
                <a:solidFill>
                  <a:srgbClr val="000000"/>
                </a:solidFill>
                <a:effectLst/>
                <a:uLnTx/>
                <a:uFillTx/>
                <a:latin typeface="Garamond" pitchFamily="18" charset="0"/>
                <a:ea typeface="Times New Roman Bold" charset="0"/>
                <a:cs typeface="Times New Roman Bold" charset="0"/>
                <a:sym typeface="Times New Roman Bold" charset="0"/>
              </a:rPr>
              <a:t> </a:t>
            </a:r>
            <a:r>
              <a:rPr kumimoji="0" lang="es-CO" sz="2800" b="0" i="0" u="none" strike="noStrike" kern="1200" cap="none" spc="0" normalizeH="0" noProof="0" dirty="0" err="1">
                <a:ln>
                  <a:noFill/>
                </a:ln>
                <a:solidFill>
                  <a:srgbClr val="000000"/>
                </a:solidFill>
                <a:effectLst/>
                <a:uLnTx/>
                <a:uFillTx/>
                <a:latin typeface="Garamond" pitchFamily="18" charset="0"/>
                <a:ea typeface="Times New Roman Bold" charset="0"/>
                <a:cs typeface="Times New Roman Bold" charset="0"/>
                <a:sym typeface="Times New Roman Bold" charset="0"/>
              </a:rPr>
              <a:t>Conconi</a:t>
            </a:r>
            <a:endParaRPr kumimoji="0" lang="es-CO"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endParaRPr>
          </a:p>
          <a:p>
            <a:pPr marL="228600" marR="0" lvl="0" indent="-228600" algn="ctr" defTabSz="914400" rtl="0" eaLnBrk="1" fontAlgn="base" latinLnBrk="0" hangingPunct="1">
              <a:lnSpc>
                <a:spcPct val="100000"/>
              </a:lnSpc>
              <a:spcBef>
                <a:spcPts val="450"/>
              </a:spcBef>
              <a:spcAft>
                <a:spcPct val="0"/>
              </a:spcAft>
              <a:buClrTx/>
              <a:buSzTx/>
              <a:buFontTx/>
              <a:buNone/>
              <a:tabLst/>
              <a:defRPr/>
            </a:pPr>
            <a:r>
              <a:rPr lang="es-CO" sz="2800" dirty="0">
                <a:solidFill>
                  <a:srgbClr val="000000"/>
                </a:solidFill>
                <a:latin typeface="Garamond" pitchFamily="18" charset="0"/>
                <a:ea typeface="Times New Roman Bold" charset="0"/>
                <a:cs typeface="Times New Roman Bold" charset="0"/>
                <a:sym typeface="Times New Roman Bold" charset="0"/>
              </a:rPr>
              <a:t>MPPN </a:t>
            </a:r>
            <a:endParaRPr kumimoji="0" lang="es-CO"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endParaRPr>
          </a:p>
          <a:p>
            <a:pPr marL="228600" marR="0" lvl="0" indent="-228600" algn="ctr" defTabSz="914400" rtl="0" eaLnBrk="1" fontAlgn="base" latinLnBrk="0" hangingPunct="1">
              <a:lnSpc>
                <a:spcPct val="100000"/>
              </a:lnSpc>
              <a:spcBef>
                <a:spcPts val="450"/>
              </a:spcBef>
              <a:spcAft>
                <a:spcPct val="0"/>
              </a:spcAft>
              <a:buClrTx/>
              <a:buSzTx/>
              <a:buFontTx/>
              <a:buNone/>
              <a:tabLst/>
              <a:defRPr/>
            </a:pPr>
            <a:r>
              <a:rPr kumimoji="0" lang="es-CO" sz="2800" b="0" i="0" u="none" strike="noStrike" kern="1200" cap="none" spc="0" normalizeH="0" baseline="0" noProof="0" dirty="0" err="1">
                <a:ln>
                  <a:noFill/>
                </a:ln>
                <a:solidFill>
                  <a:srgbClr val="000000"/>
                </a:solidFill>
                <a:effectLst/>
                <a:uLnTx/>
                <a:uFillTx/>
                <a:latin typeface="Garamond" pitchFamily="18" charset="0"/>
                <a:ea typeface="Times New Roman Bold" charset="0"/>
                <a:cs typeface="Times New Roman Bold" charset="0"/>
                <a:sym typeface="Times New Roman Bold" charset="0"/>
              </a:rPr>
              <a:t>July</a:t>
            </a:r>
            <a:r>
              <a:rPr kumimoji="0" lang="es-CO"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rPr>
              <a:t> 2019</a:t>
            </a:r>
            <a:endParaRPr kumimoji="0" lang="en-US" sz="2800" b="0" i="0" u="none" strike="noStrike" kern="1200" cap="none" spc="0" normalizeH="0" baseline="0" noProof="0" dirty="0">
              <a:ln>
                <a:noFill/>
              </a:ln>
              <a:solidFill>
                <a:srgbClr val="000000"/>
              </a:solidFill>
              <a:effectLst/>
              <a:uLnTx/>
              <a:uFillTx/>
              <a:latin typeface="Garamond" pitchFamily="18" charset="0"/>
              <a:ea typeface="Times New Roman Bold" charset="0"/>
              <a:cs typeface="Times New Roman Bold" charset="0"/>
              <a:sym typeface="Times New Roman Bold" charset="0"/>
            </a:endParaRPr>
          </a:p>
          <a:p>
            <a:pPr marL="228600" marR="0" lvl="0" indent="-228600" algn="ctr" defTabSz="914400" rtl="0" eaLnBrk="1" fontAlgn="base" latinLnBrk="0" hangingPunct="1">
              <a:lnSpc>
                <a:spcPct val="100000"/>
              </a:lnSpc>
              <a:spcBef>
                <a:spcPts val="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Garamond" panose="02020404030301010803" pitchFamily="18" charset="0"/>
              <a:sym typeface="Gill Sans" charset="0"/>
            </a:endParaRPr>
          </a:p>
        </p:txBody>
      </p:sp>
    </p:spTree>
    <p:extLst>
      <p:ext uri="{BB962C8B-B14F-4D97-AF65-F5344CB8AC3E}">
        <p14:creationId xmlns:p14="http://schemas.microsoft.com/office/powerpoint/2010/main" val="406046441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Some Country examples </a:t>
            </a:r>
          </a:p>
        </p:txBody>
      </p:sp>
      <p:pic>
        <p:nvPicPr>
          <p:cNvPr id="12" name="Imagen 11"/>
          <p:cNvPicPr>
            <a:picLocks noChangeAspect="1"/>
          </p:cNvPicPr>
          <p:nvPr/>
        </p:nvPicPr>
        <p:blipFill>
          <a:blip r:embed="rId2"/>
          <a:stretch>
            <a:fillRect/>
          </a:stretch>
        </p:blipFill>
        <p:spPr>
          <a:xfrm>
            <a:off x="250788" y="1244718"/>
            <a:ext cx="4560352" cy="3049125"/>
          </a:xfrm>
          <a:prstGeom prst="rect">
            <a:avLst/>
          </a:prstGeom>
        </p:spPr>
      </p:pic>
      <p:pic>
        <p:nvPicPr>
          <p:cNvPr id="13" name="Imagen 12"/>
          <p:cNvPicPr>
            <a:picLocks noChangeAspect="1"/>
          </p:cNvPicPr>
          <p:nvPr/>
        </p:nvPicPr>
        <p:blipFill>
          <a:blip r:embed="rId3"/>
          <a:stretch>
            <a:fillRect/>
          </a:stretch>
        </p:blipFill>
        <p:spPr>
          <a:xfrm>
            <a:off x="947766" y="3892741"/>
            <a:ext cx="4560352" cy="1759734"/>
          </a:xfrm>
          <a:prstGeom prst="rect">
            <a:avLst/>
          </a:prstGeom>
        </p:spPr>
      </p:pic>
      <p:pic>
        <p:nvPicPr>
          <p:cNvPr id="14" name="Imagen 13"/>
          <p:cNvPicPr>
            <a:picLocks noChangeAspect="1"/>
          </p:cNvPicPr>
          <p:nvPr/>
        </p:nvPicPr>
        <p:blipFill>
          <a:blip r:embed="rId4"/>
          <a:stretch>
            <a:fillRect/>
          </a:stretch>
        </p:blipFill>
        <p:spPr>
          <a:xfrm>
            <a:off x="4256744" y="2101267"/>
            <a:ext cx="4430056" cy="3162656"/>
          </a:xfrm>
          <a:prstGeom prst="rect">
            <a:avLst/>
          </a:prstGeom>
        </p:spPr>
      </p:pic>
    </p:spTree>
    <p:extLst>
      <p:ext uri="{BB962C8B-B14F-4D97-AF65-F5344CB8AC3E}">
        <p14:creationId xmlns:p14="http://schemas.microsoft.com/office/powerpoint/2010/main" val="1365485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Each section…</a:t>
            </a:r>
          </a:p>
        </p:txBody>
      </p:sp>
      <p:sp>
        <p:nvSpPr>
          <p:cNvPr id="6" name="Marcador de contenido 5"/>
          <p:cNvSpPr>
            <a:spLocks noGrp="1"/>
          </p:cNvSpPr>
          <p:nvPr>
            <p:ph idx="1"/>
          </p:nvPr>
        </p:nvSpPr>
        <p:spPr>
          <a:xfrm>
            <a:off x="457200" y="1310498"/>
            <a:ext cx="8229600" cy="4525963"/>
          </a:xfrm>
        </p:spPr>
        <p:txBody>
          <a:bodyPr/>
          <a:lstStyle/>
          <a:p>
            <a:r>
              <a:rPr lang="en-GB" sz="2800" b="1" dirty="0">
                <a:latin typeface="Garamond" panose="02020404030301010803" pitchFamily="18" charset="0"/>
              </a:rPr>
              <a:t>Section III: </a:t>
            </a:r>
          </a:p>
          <a:p>
            <a:pPr lvl="1"/>
            <a:r>
              <a:rPr lang="en-GB" sz="2800" dirty="0">
                <a:latin typeface="Garamond" panose="02020404030301010803" pitchFamily="18" charset="0"/>
              </a:rPr>
              <a:t>The national MPI as a policy tool </a:t>
            </a:r>
          </a:p>
          <a:p>
            <a:endParaRPr lang="en-GB" sz="3200" dirty="0">
              <a:latin typeface="Garamond" panose="02020404030301010803" pitchFamily="18" charset="0"/>
            </a:endParaRPr>
          </a:p>
        </p:txBody>
      </p:sp>
      <p:pic>
        <p:nvPicPr>
          <p:cNvPr id="3" name="Imagen 2"/>
          <p:cNvPicPr>
            <a:picLocks noChangeAspect="1"/>
          </p:cNvPicPr>
          <p:nvPr/>
        </p:nvPicPr>
        <p:blipFill>
          <a:blip r:embed="rId3"/>
          <a:stretch>
            <a:fillRect/>
          </a:stretch>
        </p:blipFill>
        <p:spPr>
          <a:xfrm>
            <a:off x="457200" y="2674744"/>
            <a:ext cx="4592926" cy="2035453"/>
          </a:xfrm>
          <a:prstGeom prst="rect">
            <a:avLst/>
          </a:prstGeom>
        </p:spPr>
      </p:pic>
      <p:pic>
        <p:nvPicPr>
          <p:cNvPr id="4" name="Imagen 3"/>
          <p:cNvPicPr>
            <a:picLocks noChangeAspect="1"/>
          </p:cNvPicPr>
          <p:nvPr/>
        </p:nvPicPr>
        <p:blipFill>
          <a:blip r:embed="rId4"/>
          <a:stretch>
            <a:fillRect/>
          </a:stretch>
        </p:blipFill>
        <p:spPr>
          <a:xfrm>
            <a:off x="3051241" y="3100901"/>
            <a:ext cx="4560352" cy="1524563"/>
          </a:xfrm>
          <a:prstGeom prst="rect">
            <a:avLst/>
          </a:prstGeom>
        </p:spPr>
      </p:pic>
      <p:pic>
        <p:nvPicPr>
          <p:cNvPr id="7" name="Imagen 6"/>
          <p:cNvPicPr>
            <a:picLocks noChangeAspect="1"/>
          </p:cNvPicPr>
          <p:nvPr/>
        </p:nvPicPr>
        <p:blipFill>
          <a:blip r:embed="rId5"/>
          <a:stretch>
            <a:fillRect/>
          </a:stretch>
        </p:blipFill>
        <p:spPr>
          <a:xfrm>
            <a:off x="1027378" y="4046058"/>
            <a:ext cx="4560352" cy="2011125"/>
          </a:xfrm>
          <a:prstGeom prst="rect">
            <a:avLst/>
          </a:prstGeom>
        </p:spPr>
      </p:pic>
      <p:pic>
        <p:nvPicPr>
          <p:cNvPr id="8" name="Imagen 7"/>
          <p:cNvPicPr>
            <a:picLocks noChangeAspect="1"/>
          </p:cNvPicPr>
          <p:nvPr/>
        </p:nvPicPr>
        <p:blipFill>
          <a:blip r:embed="rId6"/>
          <a:stretch>
            <a:fillRect/>
          </a:stretch>
        </p:blipFill>
        <p:spPr>
          <a:xfrm>
            <a:off x="4050684" y="4521400"/>
            <a:ext cx="4560352" cy="1597547"/>
          </a:xfrm>
          <a:prstGeom prst="rect">
            <a:avLst/>
          </a:prstGeom>
        </p:spPr>
      </p:pic>
    </p:spTree>
    <p:extLst>
      <p:ext uri="{BB962C8B-B14F-4D97-AF65-F5344CB8AC3E}">
        <p14:creationId xmlns:p14="http://schemas.microsoft.com/office/powerpoint/2010/main" val="375644056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Audience</a:t>
            </a:r>
          </a:p>
        </p:txBody>
      </p:sp>
      <p:sp>
        <p:nvSpPr>
          <p:cNvPr id="6" name="Marcador de contenido 5"/>
          <p:cNvSpPr>
            <a:spLocks noGrp="1"/>
          </p:cNvSpPr>
          <p:nvPr>
            <p:ph idx="1"/>
          </p:nvPr>
        </p:nvSpPr>
        <p:spPr>
          <a:xfrm>
            <a:off x="457200" y="1417638"/>
            <a:ext cx="8229600" cy="4704193"/>
          </a:xfrm>
        </p:spPr>
        <p:txBody>
          <a:bodyPr/>
          <a:lstStyle/>
          <a:p>
            <a:pPr marL="0" indent="0">
              <a:buNone/>
            </a:pPr>
            <a:r>
              <a:rPr lang="en-US" sz="2800" dirty="0">
                <a:latin typeface="Garamond" panose="02020404030301010803" pitchFamily="18" charset="0"/>
              </a:rPr>
              <a:t>This handbook is primarily intended for: </a:t>
            </a:r>
          </a:p>
          <a:p>
            <a:pPr lvl="1"/>
            <a:r>
              <a:rPr lang="en-US" sz="2400" dirty="0">
                <a:latin typeface="Garamond" panose="02020404030301010803" pitchFamily="18" charset="0"/>
              </a:rPr>
              <a:t>People who are actively engaged in developing national and subnational MPIs, including both technicians and politicians.</a:t>
            </a:r>
          </a:p>
          <a:p>
            <a:pPr lvl="1"/>
            <a:r>
              <a:rPr lang="en-US" sz="2400" dirty="0">
                <a:latin typeface="Garamond" panose="02020404030301010803" pitchFamily="18" charset="0"/>
              </a:rPr>
              <a:t>Statisticians in national statistics offices and other technical offices of government,</a:t>
            </a:r>
          </a:p>
          <a:p>
            <a:pPr lvl="1"/>
            <a:r>
              <a:rPr lang="en-US" sz="2400" dirty="0">
                <a:latin typeface="Garamond" panose="02020404030301010803" pitchFamily="18" charset="0"/>
              </a:rPr>
              <a:t>Policymaker in ministries and agencies, such as ministries of social development, planning and finance. </a:t>
            </a:r>
          </a:p>
          <a:p>
            <a:pPr lvl="1"/>
            <a:r>
              <a:rPr lang="en-US" sz="2400" dirty="0">
                <a:latin typeface="Garamond" panose="02020404030301010803" pitchFamily="18" charset="0"/>
              </a:rPr>
              <a:t>Other interested stakeholders working in think tanks, civil society organizations, and others.</a:t>
            </a:r>
            <a:endParaRPr lang="en-GB" sz="2400" dirty="0">
              <a:latin typeface="Garamond" panose="02020404030301010803" pitchFamily="18" charset="0"/>
            </a:endParaRPr>
          </a:p>
          <a:p>
            <a:endParaRPr lang="en-GB" sz="2800" dirty="0">
              <a:latin typeface="Garamond" panose="02020404030301010803" pitchFamily="18" charset="0"/>
            </a:endParaRPr>
          </a:p>
        </p:txBody>
      </p:sp>
    </p:spTree>
    <p:extLst>
      <p:ext uri="{BB962C8B-B14F-4D97-AF65-F5344CB8AC3E}">
        <p14:creationId xmlns:p14="http://schemas.microsoft.com/office/powerpoint/2010/main" val="422566529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How to use the Handbook?</a:t>
            </a:r>
          </a:p>
        </p:txBody>
      </p:sp>
      <p:sp>
        <p:nvSpPr>
          <p:cNvPr id="6" name="Marcador de contenido 5"/>
          <p:cNvSpPr>
            <a:spLocks noGrp="1"/>
          </p:cNvSpPr>
          <p:nvPr>
            <p:ph idx="1"/>
          </p:nvPr>
        </p:nvSpPr>
        <p:spPr/>
        <p:txBody>
          <a:bodyPr/>
          <a:lstStyle/>
          <a:p>
            <a:r>
              <a:rPr lang="en-GB" sz="3200" dirty="0">
                <a:latin typeface="Garamond" panose="02020404030301010803" pitchFamily="18" charset="0"/>
              </a:rPr>
              <a:t>During: </a:t>
            </a:r>
          </a:p>
          <a:p>
            <a:pPr lvl="1"/>
            <a:r>
              <a:rPr lang="en-GB" sz="2800" dirty="0">
                <a:latin typeface="Garamond" panose="02020404030301010803" pitchFamily="18" charset="0"/>
              </a:rPr>
              <a:t>The design and technical estimation of a national MPI. </a:t>
            </a:r>
          </a:p>
          <a:p>
            <a:pPr lvl="1"/>
            <a:r>
              <a:rPr lang="en-GB" sz="2800" dirty="0">
                <a:latin typeface="Garamond" panose="02020404030301010803" pitchFamily="18" charset="0"/>
              </a:rPr>
              <a:t>The discussion with stakeholders that will inform the MPI’s design and plans for using the MPI for policy. </a:t>
            </a:r>
          </a:p>
          <a:p>
            <a:pPr lvl="1"/>
            <a:endParaRPr lang="en-GB" dirty="0">
              <a:latin typeface="Garamond" panose="02020404030301010803" pitchFamily="18" charset="0"/>
            </a:endParaRPr>
          </a:p>
          <a:p>
            <a:pPr marL="342900" lvl="1" indent="0" algn="ctr">
              <a:buNone/>
            </a:pPr>
            <a:r>
              <a:rPr lang="en-GB" sz="4000" b="1" dirty="0">
                <a:solidFill>
                  <a:srgbClr val="800000"/>
                </a:solidFill>
                <a:latin typeface="Garamond" panose="02020404030301010803" pitchFamily="18" charset="0"/>
              </a:rPr>
              <a:t>It as a </a:t>
            </a:r>
            <a:r>
              <a:rPr lang="en-GB" sz="4000" b="1" u="sng" dirty="0">
                <a:solidFill>
                  <a:srgbClr val="800000"/>
                </a:solidFill>
                <a:latin typeface="Garamond" panose="02020404030301010803" pitchFamily="18" charset="0"/>
              </a:rPr>
              <a:t>technical</a:t>
            </a:r>
            <a:r>
              <a:rPr lang="en-GB" sz="4000" b="1" dirty="0">
                <a:solidFill>
                  <a:srgbClr val="800000"/>
                </a:solidFill>
                <a:latin typeface="Garamond" panose="02020404030301010803" pitchFamily="18" charset="0"/>
              </a:rPr>
              <a:t> and a </a:t>
            </a:r>
            <a:r>
              <a:rPr lang="en-GB" sz="4000" b="1" u="sng" dirty="0">
                <a:solidFill>
                  <a:srgbClr val="800000"/>
                </a:solidFill>
                <a:latin typeface="Garamond" panose="02020404030301010803" pitchFamily="18" charset="0"/>
              </a:rPr>
              <a:t>policy</a:t>
            </a:r>
            <a:r>
              <a:rPr lang="en-GB" sz="4000" b="1" dirty="0">
                <a:solidFill>
                  <a:srgbClr val="800000"/>
                </a:solidFill>
                <a:latin typeface="Garamond" panose="02020404030301010803" pitchFamily="18" charset="0"/>
              </a:rPr>
              <a:t> resource. </a:t>
            </a:r>
          </a:p>
        </p:txBody>
      </p:sp>
    </p:spTree>
    <p:extLst>
      <p:ext uri="{BB962C8B-B14F-4D97-AF65-F5344CB8AC3E}">
        <p14:creationId xmlns:p14="http://schemas.microsoft.com/office/powerpoint/2010/main" val="16519094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How to disseminate the Handbook?</a:t>
            </a:r>
          </a:p>
        </p:txBody>
      </p:sp>
      <p:sp>
        <p:nvSpPr>
          <p:cNvPr id="6" name="Marcador de contenido 5"/>
          <p:cNvSpPr>
            <a:spLocks noGrp="1"/>
          </p:cNvSpPr>
          <p:nvPr>
            <p:ph idx="1"/>
          </p:nvPr>
        </p:nvSpPr>
        <p:spPr/>
        <p:txBody>
          <a:bodyPr/>
          <a:lstStyle/>
          <a:p>
            <a:pPr>
              <a:spcAft>
                <a:spcPts val="600"/>
              </a:spcAft>
            </a:pPr>
            <a:r>
              <a:rPr lang="en-GB" sz="2800" dirty="0">
                <a:latin typeface="Garamond" panose="02020404030301010803" pitchFamily="18" charset="0"/>
              </a:rPr>
              <a:t>Official launch: during HLPF, joint event with UNDP, OPHI and senior representatives from governments and agencies (i.e. expected users) – 18 July.</a:t>
            </a:r>
          </a:p>
          <a:p>
            <a:pPr lvl="1">
              <a:spcBef>
                <a:spcPts val="600"/>
              </a:spcBef>
              <a:spcAft>
                <a:spcPts val="600"/>
              </a:spcAft>
            </a:pPr>
            <a:r>
              <a:rPr lang="en-GB" sz="2500" dirty="0">
                <a:latin typeface="Garamond" panose="02020404030301010803" pitchFamily="18" charset="0"/>
              </a:rPr>
              <a:t>Embargoed version in your packages</a:t>
            </a:r>
          </a:p>
          <a:p>
            <a:pPr>
              <a:spcAft>
                <a:spcPts val="600"/>
              </a:spcAft>
            </a:pPr>
            <a:r>
              <a:rPr lang="en-GB" sz="2800" dirty="0">
                <a:latin typeface="Garamond" panose="02020404030301010803" pitchFamily="18" charset="0"/>
              </a:rPr>
              <a:t>Translation into Spanish/French.</a:t>
            </a:r>
          </a:p>
          <a:p>
            <a:pPr>
              <a:spcAft>
                <a:spcPts val="600"/>
              </a:spcAft>
            </a:pPr>
            <a:r>
              <a:rPr lang="en-GB" sz="2800" dirty="0">
                <a:latin typeface="Garamond" panose="02020404030301010803" pitchFamily="18" charset="0"/>
              </a:rPr>
              <a:t>Share with all UNDP local offices.</a:t>
            </a:r>
          </a:p>
        </p:txBody>
      </p:sp>
    </p:spTree>
    <p:extLst>
      <p:ext uri="{BB962C8B-B14F-4D97-AF65-F5344CB8AC3E}">
        <p14:creationId xmlns:p14="http://schemas.microsoft.com/office/powerpoint/2010/main" val="33182132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How to disseminate the Handbook?</a:t>
            </a:r>
          </a:p>
        </p:txBody>
      </p:sp>
      <p:sp>
        <p:nvSpPr>
          <p:cNvPr id="6" name="Marcador de contenido 5"/>
          <p:cNvSpPr>
            <a:spLocks noGrp="1"/>
          </p:cNvSpPr>
          <p:nvPr>
            <p:ph idx="1"/>
          </p:nvPr>
        </p:nvSpPr>
        <p:spPr/>
        <p:txBody>
          <a:bodyPr/>
          <a:lstStyle/>
          <a:p>
            <a:pPr>
              <a:spcAft>
                <a:spcPts val="600"/>
              </a:spcAft>
            </a:pPr>
            <a:r>
              <a:rPr lang="en-GB" sz="2800" dirty="0">
                <a:latin typeface="Garamond" panose="02020404030301010803" pitchFamily="18" charset="0"/>
              </a:rPr>
              <a:t>Widely disseminated by UNDP and OPHI in high-level events.</a:t>
            </a:r>
          </a:p>
          <a:p>
            <a:pPr>
              <a:spcAft>
                <a:spcPts val="600"/>
              </a:spcAft>
            </a:pPr>
            <a:r>
              <a:rPr lang="en-GB" sz="2800" dirty="0">
                <a:latin typeface="Garamond" panose="02020404030301010803" pitchFamily="18" charset="0"/>
              </a:rPr>
              <a:t>Available online for free download from OPHI’s and UNDP’s websites. </a:t>
            </a:r>
          </a:p>
          <a:p>
            <a:pPr>
              <a:spcAft>
                <a:spcPts val="600"/>
              </a:spcAft>
            </a:pPr>
            <a:r>
              <a:rPr lang="en-GB" sz="2800" dirty="0">
                <a:latin typeface="Garamond" panose="02020404030301010803" pitchFamily="18" charset="0"/>
              </a:rPr>
              <a:t>Included on OPHI’s Summer School and workshops’ materials and shared with MPPN participant countries and agencies.</a:t>
            </a:r>
          </a:p>
        </p:txBody>
      </p:sp>
    </p:spTree>
    <p:extLst>
      <p:ext uri="{BB962C8B-B14F-4D97-AF65-F5344CB8AC3E}">
        <p14:creationId xmlns:p14="http://schemas.microsoft.com/office/powerpoint/2010/main" val="350338643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What else can the Secretariat/you do to share this tool? </a:t>
            </a:r>
          </a:p>
        </p:txBody>
      </p:sp>
      <p:sp>
        <p:nvSpPr>
          <p:cNvPr id="6" name="Marcador de contenido 5"/>
          <p:cNvSpPr>
            <a:spLocks noGrp="1"/>
          </p:cNvSpPr>
          <p:nvPr>
            <p:ph idx="1"/>
          </p:nvPr>
        </p:nvSpPr>
        <p:spPr>
          <a:xfrm>
            <a:off x="457200" y="1977081"/>
            <a:ext cx="8229600" cy="4149084"/>
          </a:xfrm>
        </p:spPr>
        <p:txBody>
          <a:bodyPr/>
          <a:lstStyle/>
          <a:p>
            <a:pPr>
              <a:spcAft>
                <a:spcPts val="600"/>
              </a:spcAft>
            </a:pPr>
            <a:r>
              <a:rPr lang="en-GB" sz="2800" dirty="0">
                <a:latin typeface="Garamond" panose="02020404030301010803" pitchFamily="18" charset="0"/>
              </a:rPr>
              <a:t>International, regional, local meetings (e.g. meeting of African statisticians at African Union during the Fall?)</a:t>
            </a:r>
          </a:p>
          <a:p>
            <a:pPr>
              <a:spcAft>
                <a:spcPts val="600"/>
              </a:spcAft>
            </a:pPr>
            <a:r>
              <a:rPr lang="en-GB" sz="2800" dirty="0">
                <a:latin typeface="Garamond" panose="02020404030301010803" pitchFamily="18" charset="0"/>
              </a:rPr>
              <a:t>Local trainings and workshops of poverty? Academia/students?</a:t>
            </a:r>
          </a:p>
          <a:p>
            <a:pPr>
              <a:spcAft>
                <a:spcPts val="600"/>
              </a:spcAft>
            </a:pPr>
            <a:r>
              <a:rPr lang="en-GB" sz="2800" dirty="0">
                <a:latin typeface="Garamond" panose="02020404030301010803" pitchFamily="18" charset="0"/>
              </a:rPr>
              <a:t>Release individual chapters/shorter versions? (160 pages!)?</a:t>
            </a:r>
          </a:p>
          <a:p>
            <a:pPr>
              <a:spcAft>
                <a:spcPts val="600"/>
              </a:spcAft>
            </a:pPr>
            <a:r>
              <a:rPr lang="en-GB" sz="2800" dirty="0">
                <a:latin typeface="Garamond" panose="02020404030301010803" pitchFamily="18" charset="0"/>
              </a:rPr>
              <a:t>Release collection of national examples?		</a:t>
            </a:r>
          </a:p>
          <a:p>
            <a:pPr marL="0" indent="0" algn="ctr">
              <a:spcAft>
                <a:spcPts val="600"/>
              </a:spcAft>
              <a:buNone/>
            </a:pPr>
            <a:r>
              <a:rPr lang="en-GB" sz="2800" b="1" dirty="0">
                <a:solidFill>
                  <a:srgbClr val="800000"/>
                </a:solidFill>
                <a:latin typeface="Garamond" panose="02020404030301010803" pitchFamily="18" charset="0"/>
              </a:rPr>
              <a:t>Ideas welcome!</a:t>
            </a:r>
          </a:p>
        </p:txBody>
      </p:sp>
    </p:spTree>
    <p:extLst>
      <p:ext uri="{BB962C8B-B14F-4D97-AF65-F5344CB8AC3E}">
        <p14:creationId xmlns:p14="http://schemas.microsoft.com/office/powerpoint/2010/main" val="128232008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Next steps</a:t>
            </a:r>
          </a:p>
        </p:txBody>
      </p:sp>
      <p:sp>
        <p:nvSpPr>
          <p:cNvPr id="6" name="Marcador de contenido 5"/>
          <p:cNvSpPr>
            <a:spLocks noGrp="1"/>
          </p:cNvSpPr>
          <p:nvPr>
            <p:ph idx="1"/>
          </p:nvPr>
        </p:nvSpPr>
        <p:spPr>
          <a:xfrm>
            <a:off x="523102" y="1515762"/>
            <a:ext cx="8229600" cy="4149084"/>
          </a:xfrm>
        </p:spPr>
        <p:txBody>
          <a:bodyPr/>
          <a:lstStyle/>
          <a:p>
            <a:pPr>
              <a:spcAft>
                <a:spcPts val="600"/>
              </a:spcAft>
            </a:pPr>
            <a:r>
              <a:rPr lang="en-GB" sz="2800" dirty="0">
                <a:latin typeface="Garamond" panose="02020404030301010803" pitchFamily="18" charset="0"/>
              </a:rPr>
              <a:t>New national MPIs – analysis of technical aspects behind new measures</a:t>
            </a:r>
          </a:p>
          <a:p>
            <a:pPr>
              <a:spcAft>
                <a:spcPts val="600"/>
              </a:spcAft>
            </a:pPr>
            <a:r>
              <a:rPr lang="en-GB" sz="2800" dirty="0">
                <a:latin typeface="Garamond" panose="02020404030301010803" pitchFamily="18" charset="0"/>
              </a:rPr>
              <a:t>New policy uses of national MPIs </a:t>
            </a:r>
          </a:p>
          <a:p>
            <a:pPr>
              <a:spcAft>
                <a:spcPts val="600"/>
              </a:spcAft>
            </a:pPr>
            <a:r>
              <a:rPr lang="en-GB" sz="2800" dirty="0">
                <a:latin typeface="Garamond" panose="02020404030301010803" pitchFamily="18" charset="0"/>
              </a:rPr>
              <a:t>New lessons from institutional &amp; political process (e.g. sustainability after elections)</a:t>
            </a:r>
          </a:p>
          <a:p>
            <a:pPr>
              <a:spcAft>
                <a:spcPts val="600"/>
              </a:spcAft>
            </a:pPr>
            <a:r>
              <a:rPr lang="en-GB" sz="2800" dirty="0">
                <a:latin typeface="Garamond" panose="02020404030301010803" pitchFamily="18" charset="0"/>
              </a:rPr>
              <a:t>Reporting on the SDGs</a:t>
            </a:r>
          </a:p>
          <a:p>
            <a:pPr>
              <a:spcAft>
                <a:spcPts val="600"/>
              </a:spcAft>
            </a:pPr>
            <a:r>
              <a:rPr lang="en-GB" sz="2800" dirty="0">
                <a:latin typeface="Garamond" panose="02020404030301010803" pitchFamily="18" charset="0"/>
              </a:rPr>
              <a:t>New tools to support countries on comms strategies</a:t>
            </a:r>
          </a:p>
          <a:p>
            <a:pPr>
              <a:spcAft>
                <a:spcPts val="600"/>
              </a:spcAft>
            </a:pPr>
            <a:endParaRPr lang="en-GB" sz="2800" b="1" dirty="0">
              <a:solidFill>
                <a:srgbClr val="800000"/>
              </a:solidFill>
              <a:latin typeface="Garamond" panose="02020404030301010803" pitchFamily="18" charset="0"/>
            </a:endParaRPr>
          </a:p>
        </p:txBody>
      </p:sp>
    </p:spTree>
    <p:extLst>
      <p:ext uri="{BB962C8B-B14F-4D97-AF65-F5344CB8AC3E}">
        <p14:creationId xmlns:p14="http://schemas.microsoft.com/office/powerpoint/2010/main" val="34141145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ctrTitle"/>
          </p:nvPr>
        </p:nvSpPr>
        <p:spPr>
          <a:xfrm>
            <a:off x="0" y="0"/>
            <a:ext cx="9144000" cy="6858000"/>
          </a:xfrm>
          <a:solidFill>
            <a:srgbClr val="800000"/>
          </a:solidFill>
        </p:spPr>
        <p:txBody>
          <a:bodyPr anchor="ctr"/>
          <a:lstStyle/>
          <a:p>
            <a:r>
              <a:rPr lang="es-CO" sz="6600" b="1" dirty="0" err="1">
                <a:solidFill>
                  <a:schemeClr val="bg1"/>
                </a:solidFill>
                <a:latin typeface="Garamond" pitchFamily="18" charset="0"/>
              </a:rPr>
              <a:t>Thank</a:t>
            </a:r>
            <a:r>
              <a:rPr lang="es-CO" sz="6600" b="1" dirty="0">
                <a:solidFill>
                  <a:schemeClr val="bg1"/>
                </a:solidFill>
                <a:latin typeface="Garamond" pitchFamily="18" charset="0"/>
              </a:rPr>
              <a:t> </a:t>
            </a:r>
            <a:r>
              <a:rPr lang="es-CO" sz="6600" b="1" dirty="0" err="1">
                <a:solidFill>
                  <a:schemeClr val="bg1"/>
                </a:solidFill>
                <a:latin typeface="Garamond" pitchFamily="18" charset="0"/>
              </a:rPr>
              <a:t>you</a:t>
            </a:r>
            <a:r>
              <a:rPr lang="es-CO" sz="6600" b="1" dirty="0">
                <a:solidFill>
                  <a:schemeClr val="bg1"/>
                </a:solidFill>
                <a:latin typeface="Garamond" pitchFamily="18" charset="0"/>
              </a:rPr>
              <a:t>!!!</a:t>
            </a:r>
            <a:endParaRPr lang="en-US" sz="6600" b="1" dirty="0">
              <a:solidFill>
                <a:schemeClr val="bg1"/>
              </a:solidFill>
              <a:latin typeface="Garamond" pitchFamily="18" charset="0"/>
            </a:endParaRPr>
          </a:p>
        </p:txBody>
      </p:sp>
      <p:pic>
        <p:nvPicPr>
          <p:cNvPr id="6147" name="Picture 6" descr="faces_banner.JPG"/>
          <p:cNvPicPr>
            <a:picLocks noChangeAspect="1"/>
          </p:cNvPicPr>
          <p:nvPr/>
        </p:nvPicPr>
        <p:blipFill>
          <a:blip r:embed="rId2" cstate="print"/>
          <a:srcRect b="70790"/>
          <a:stretch>
            <a:fillRect/>
          </a:stretch>
        </p:blipFill>
        <p:spPr bwMode="auto">
          <a:xfrm>
            <a:off x="0" y="0"/>
            <a:ext cx="9115425" cy="1112838"/>
          </a:xfrm>
          <a:prstGeom prst="rect">
            <a:avLst/>
          </a:prstGeom>
          <a:noFill/>
          <a:ln w="9525">
            <a:noFill/>
            <a:miter lim="800000"/>
            <a:headEnd/>
            <a:tailEnd/>
          </a:ln>
        </p:spPr>
      </p:pic>
    </p:spTree>
    <p:extLst>
      <p:ext uri="{BB962C8B-B14F-4D97-AF65-F5344CB8AC3E}">
        <p14:creationId xmlns:p14="http://schemas.microsoft.com/office/powerpoint/2010/main" val="93659661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5C3F8F-546A-4F79-B7C6-4FC6B83D7AB4}"/>
              </a:ext>
            </a:extLst>
          </p:cNvPr>
          <p:cNvPicPr>
            <a:picLocks noChangeAspect="1"/>
          </p:cNvPicPr>
          <p:nvPr/>
        </p:nvPicPr>
        <p:blipFill>
          <a:blip r:embed="rId3"/>
          <a:stretch>
            <a:fillRect/>
          </a:stretch>
        </p:blipFill>
        <p:spPr>
          <a:xfrm>
            <a:off x="2998572" y="1382167"/>
            <a:ext cx="6298893" cy="4779471"/>
          </a:xfrm>
          <a:prstGeom prst="rect">
            <a:avLst/>
          </a:prstGeom>
        </p:spPr>
      </p:pic>
      <p:sp>
        <p:nvSpPr>
          <p:cNvPr id="4" name="Marcador de contenido 5">
            <a:extLst>
              <a:ext uri="{FF2B5EF4-FFF2-40B4-BE49-F238E27FC236}">
                <a16:creationId xmlns:a16="http://schemas.microsoft.com/office/drawing/2014/main" id="{E6004EEE-09A5-49D3-A9B7-1DA5EF60D0B8}"/>
              </a:ext>
            </a:extLst>
          </p:cNvPr>
          <p:cNvSpPr>
            <a:spLocks noGrp="1"/>
          </p:cNvSpPr>
          <p:nvPr>
            <p:ph idx="1"/>
          </p:nvPr>
        </p:nvSpPr>
        <p:spPr>
          <a:xfrm>
            <a:off x="391297" y="1425611"/>
            <a:ext cx="2277762" cy="4857538"/>
          </a:xfrm>
        </p:spPr>
        <p:txBody>
          <a:bodyPr/>
          <a:lstStyle/>
          <a:p>
            <a:r>
              <a:rPr lang="en-GB" sz="2800" dirty="0">
                <a:latin typeface="Garamond" panose="02020404030301010803" pitchFamily="18" charset="0"/>
              </a:rPr>
              <a:t>2-years in the making!</a:t>
            </a:r>
          </a:p>
          <a:p>
            <a:r>
              <a:rPr lang="en-GB" sz="2800" dirty="0">
                <a:latin typeface="Garamond" panose="02020404030301010803" pitchFamily="18" charset="0"/>
              </a:rPr>
              <a:t>Jointly developed with UNDP</a:t>
            </a:r>
          </a:p>
          <a:p>
            <a:r>
              <a:rPr lang="en-GB" sz="2800" dirty="0">
                <a:latin typeface="Garamond" panose="02020404030301010803" pitchFamily="18" charset="0"/>
              </a:rPr>
              <a:t>To be officially launched on 18 July</a:t>
            </a:r>
          </a:p>
        </p:txBody>
      </p:sp>
      <p:sp>
        <p:nvSpPr>
          <p:cNvPr id="5" name="Título 4">
            <a:extLst>
              <a:ext uri="{FF2B5EF4-FFF2-40B4-BE49-F238E27FC236}">
                <a16:creationId xmlns:a16="http://schemas.microsoft.com/office/drawing/2014/main" id="{6E37AC33-D802-4945-A505-15B3ADAE7699}"/>
              </a:ext>
            </a:extLst>
          </p:cNvPr>
          <p:cNvSpPr>
            <a:spLocks noGrp="1"/>
          </p:cNvSpPr>
          <p:nvPr>
            <p:ph type="title"/>
          </p:nvPr>
        </p:nvSpPr>
        <p:spPr>
          <a:xfrm>
            <a:off x="457200" y="274638"/>
            <a:ext cx="8229600" cy="1143000"/>
          </a:xfrm>
        </p:spPr>
        <p:txBody>
          <a:bodyPr/>
          <a:lstStyle/>
          <a:p>
            <a:r>
              <a:rPr lang="en-GB" sz="4000" b="1" dirty="0">
                <a:solidFill>
                  <a:srgbClr val="800000"/>
                </a:solidFill>
                <a:latin typeface="Garamond" panose="02020404030301010803" pitchFamily="18" charset="0"/>
              </a:rPr>
              <a:t>What is the Handbook?</a:t>
            </a:r>
          </a:p>
        </p:txBody>
      </p:sp>
    </p:spTree>
    <p:extLst>
      <p:ext uri="{BB962C8B-B14F-4D97-AF65-F5344CB8AC3E}">
        <p14:creationId xmlns:p14="http://schemas.microsoft.com/office/powerpoint/2010/main" val="32681047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What is the Handbook?</a:t>
            </a:r>
          </a:p>
        </p:txBody>
      </p:sp>
      <p:sp>
        <p:nvSpPr>
          <p:cNvPr id="6" name="Marcador de contenido 5"/>
          <p:cNvSpPr>
            <a:spLocks noGrp="1"/>
          </p:cNvSpPr>
          <p:nvPr>
            <p:ph idx="1"/>
          </p:nvPr>
        </p:nvSpPr>
        <p:spPr>
          <a:xfrm>
            <a:off x="457200" y="1600202"/>
            <a:ext cx="8591266" cy="4525963"/>
          </a:xfrm>
        </p:spPr>
        <p:txBody>
          <a:bodyPr/>
          <a:lstStyle/>
          <a:p>
            <a:r>
              <a:rPr lang="en-US" sz="2800" dirty="0">
                <a:latin typeface="Garamond" panose="02020404030301010803" pitchFamily="18" charset="0"/>
              </a:rPr>
              <a:t>Tool to provide detailed practical guidance for planners, policymakers and statisticians on how to build a technically rigorous permanent </a:t>
            </a:r>
            <a:r>
              <a:rPr lang="en-US" sz="2800" b="1" dirty="0">
                <a:latin typeface="Garamond" panose="02020404030301010803" pitchFamily="18" charset="0"/>
              </a:rPr>
              <a:t>national multidimensional poverty index (MPI)</a:t>
            </a:r>
            <a:r>
              <a:rPr lang="en-US" sz="2800" dirty="0">
                <a:latin typeface="Garamond" panose="02020404030301010803" pitchFamily="18" charset="0"/>
              </a:rPr>
              <a:t>. </a:t>
            </a:r>
          </a:p>
          <a:p>
            <a:r>
              <a:rPr lang="en-US" sz="2800" dirty="0">
                <a:latin typeface="Garamond" panose="02020404030301010803" pitchFamily="18" charset="0"/>
              </a:rPr>
              <a:t>It provides hard evidence on how countries have designed and computed their national MPIs to guide policy and to accelerate progress towards the </a:t>
            </a:r>
            <a:r>
              <a:rPr lang="en-US" sz="2800" b="1" dirty="0">
                <a:latin typeface="Garamond" panose="02020404030301010803" pitchFamily="18" charset="0"/>
              </a:rPr>
              <a:t>Sustainable Development Goals (SDGs) </a:t>
            </a:r>
            <a:r>
              <a:rPr lang="en-US" sz="2800" dirty="0">
                <a:latin typeface="Garamond" panose="02020404030301010803" pitchFamily="18" charset="0"/>
              </a:rPr>
              <a:t>of the 2030 Agenda. </a:t>
            </a:r>
            <a:endParaRPr lang="en-GB" sz="2800" dirty="0">
              <a:latin typeface="Garamond" panose="02020404030301010803" pitchFamily="18" charset="0"/>
            </a:endParaRPr>
          </a:p>
        </p:txBody>
      </p:sp>
    </p:spTree>
    <p:extLst>
      <p:ext uri="{BB962C8B-B14F-4D97-AF65-F5344CB8AC3E}">
        <p14:creationId xmlns:p14="http://schemas.microsoft.com/office/powerpoint/2010/main" val="226826530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Purpose of the Handbook </a:t>
            </a:r>
          </a:p>
        </p:txBody>
      </p:sp>
      <p:sp>
        <p:nvSpPr>
          <p:cNvPr id="6" name="Marcador de contenido 5"/>
          <p:cNvSpPr>
            <a:spLocks noGrp="1"/>
          </p:cNvSpPr>
          <p:nvPr>
            <p:ph idx="1"/>
          </p:nvPr>
        </p:nvSpPr>
        <p:spPr/>
        <p:txBody>
          <a:bodyPr/>
          <a:lstStyle/>
          <a:p>
            <a:pPr lvl="0"/>
            <a:r>
              <a:rPr lang="en-US" sz="3200" dirty="0">
                <a:latin typeface="Garamond" panose="02020404030301010803" pitchFamily="18" charset="0"/>
              </a:rPr>
              <a:t>To illustrate the process of creating a multidimensional poverty measure,</a:t>
            </a:r>
            <a:endParaRPr lang="en-GB" sz="3200" dirty="0">
              <a:latin typeface="Garamond" panose="02020404030301010803" pitchFamily="18" charset="0"/>
            </a:endParaRPr>
          </a:p>
          <a:p>
            <a:pPr lvl="0"/>
            <a:r>
              <a:rPr lang="en-US" sz="3200" dirty="0">
                <a:latin typeface="Garamond" panose="02020404030301010803" pitchFamily="18" charset="0"/>
              </a:rPr>
              <a:t>To describe technical and political processes to create sustainable and rigorous measures that are proactively and effectively used in policy to end poverty and,</a:t>
            </a:r>
            <a:endParaRPr lang="en-GB" sz="3200" dirty="0">
              <a:latin typeface="Garamond" panose="02020404030301010803" pitchFamily="18" charset="0"/>
            </a:endParaRPr>
          </a:p>
          <a:p>
            <a:pPr lvl="0"/>
            <a:r>
              <a:rPr lang="en-US" sz="3200" dirty="0">
                <a:latin typeface="Garamond" panose="02020404030301010803" pitchFamily="18" charset="0"/>
              </a:rPr>
              <a:t>To provide examples based on countries’ experiences.</a:t>
            </a:r>
            <a:endParaRPr lang="en-GB" sz="3200" dirty="0">
              <a:latin typeface="Garamond" panose="02020404030301010803" pitchFamily="18" charset="0"/>
            </a:endParaRPr>
          </a:p>
          <a:p>
            <a:endParaRPr lang="en-GB" sz="3200" dirty="0">
              <a:latin typeface="Garamond" panose="02020404030301010803" pitchFamily="18" charset="0"/>
            </a:endParaRPr>
          </a:p>
        </p:txBody>
      </p:sp>
    </p:spTree>
    <p:extLst>
      <p:ext uri="{BB962C8B-B14F-4D97-AF65-F5344CB8AC3E}">
        <p14:creationId xmlns:p14="http://schemas.microsoft.com/office/powerpoint/2010/main" val="21439605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The structure…</a:t>
            </a:r>
          </a:p>
        </p:txBody>
      </p:sp>
      <p:sp>
        <p:nvSpPr>
          <p:cNvPr id="6" name="Marcador de contenido 5"/>
          <p:cNvSpPr>
            <a:spLocks noGrp="1"/>
          </p:cNvSpPr>
          <p:nvPr>
            <p:ph idx="1"/>
          </p:nvPr>
        </p:nvSpPr>
        <p:spPr>
          <a:xfrm>
            <a:off x="457200" y="1272656"/>
            <a:ext cx="8229600" cy="4525963"/>
          </a:xfrm>
        </p:spPr>
        <p:txBody>
          <a:bodyPr/>
          <a:lstStyle/>
          <a:p>
            <a:pPr marL="0" indent="0">
              <a:buNone/>
            </a:pPr>
            <a:r>
              <a:rPr lang="en-GB" sz="2800" b="1" dirty="0">
                <a:latin typeface="Garamond" panose="02020404030301010803" pitchFamily="18" charset="0"/>
              </a:rPr>
              <a:t>3 self-contained sections and 10 chapters. </a:t>
            </a:r>
          </a:p>
          <a:p>
            <a:r>
              <a:rPr lang="en-GB" b="1" dirty="0">
                <a:latin typeface="Garamond" panose="02020404030301010803" pitchFamily="18" charset="0"/>
              </a:rPr>
              <a:t>Section I:</a:t>
            </a:r>
            <a:r>
              <a:rPr lang="en-GB" dirty="0">
                <a:latin typeface="Garamond" panose="02020404030301010803" pitchFamily="18" charset="0"/>
              </a:rPr>
              <a:t> </a:t>
            </a:r>
          </a:p>
          <a:p>
            <a:pPr lvl="1"/>
            <a:r>
              <a:rPr lang="en-GB" sz="2800" dirty="0">
                <a:latin typeface="Garamond" panose="02020404030301010803" pitchFamily="18" charset="0"/>
              </a:rPr>
              <a:t>Goals for the development of national MPIs (chapter 1); </a:t>
            </a:r>
          </a:p>
          <a:p>
            <a:pPr lvl="1"/>
            <a:r>
              <a:rPr lang="en-GB" sz="2800" dirty="0">
                <a:latin typeface="Garamond" panose="02020404030301010803" pitchFamily="18" charset="0"/>
              </a:rPr>
              <a:t>Engaging relevant stakeholders (chapter 2) </a:t>
            </a:r>
          </a:p>
          <a:p>
            <a:pPr lvl="1"/>
            <a:r>
              <a:rPr lang="en-GB" sz="2800" dirty="0">
                <a:latin typeface="Garamond" panose="02020404030301010803" pitchFamily="18" charset="0"/>
              </a:rPr>
              <a:t>Communicating a national MPI (chapter 3).</a:t>
            </a:r>
          </a:p>
          <a:p>
            <a:pPr marL="0" indent="0">
              <a:buNone/>
            </a:pPr>
            <a:r>
              <a:rPr lang="en-GB" sz="3100" dirty="0">
                <a:latin typeface="Garamond" panose="02020404030301010803" pitchFamily="18" charset="0"/>
              </a:rPr>
              <a:t> </a:t>
            </a:r>
          </a:p>
          <a:p>
            <a:pPr lvl="1"/>
            <a:endParaRPr lang="en-GB" sz="2800" dirty="0">
              <a:latin typeface="Garamond" panose="02020404030301010803" pitchFamily="18" charset="0"/>
            </a:endParaRPr>
          </a:p>
        </p:txBody>
      </p:sp>
    </p:spTree>
    <p:extLst>
      <p:ext uri="{BB962C8B-B14F-4D97-AF65-F5344CB8AC3E}">
        <p14:creationId xmlns:p14="http://schemas.microsoft.com/office/powerpoint/2010/main" val="70846655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Some Country examples </a:t>
            </a:r>
          </a:p>
        </p:txBody>
      </p:sp>
      <p:pic>
        <p:nvPicPr>
          <p:cNvPr id="2" name="Marcador de contenido 1"/>
          <p:cNvPicPr>
            <a:picLocks noGrp="1" noChangeAspect="1"/>
          </p:cNvPicPr>
          <p:nvPr>
            <p:ph idx="1"/>
          </p:nvPr>
        </p:nvPicPr>
        <p:blipFill>
          <a:blip r:embed="rId2">
            <a:lum/>
          </a:blip>
          <a:stretch>
            <a:fillRect/>
          </a:stretch>
        </p:blipFill>
        <p:spPr>
          <a:xfrm>
            <a:off x="237226" y="1417638"/>
            <a:ext cx="5374345" cy="2594555"/>
          </a:xfrm>
          <a:prstGeom prst="rect">
            <a:avLst/>
          </a:prstGeom>
        </p:spPr>
      </p:pic>
      <p:pic>
        <p:nvPicPr>
          <p:cNvPr id="3" name="Imagen 2"/>
          <p:cNvPicPr>
            <a:picLocks noChangeAspect="1"/>
          </p:cNvPicPr>
          <p:nvPr/>
        </p:nvPicPr>
        <p:blipFill>
          <a:blip r:embed="rId3"/>
          <a:stretch>
            <a:fillRect/>
          </a:stretch>
        </p:blipFill>
        <p:spPr>
          <a:xfrm>
            <a:off x="3218567" y="1843588"/>
            <a:ext cx="5350231" cy="2774907"/>
          </a:xfrm>
          <a:prstGeom prst="rect">
            <a:avLst/>
          </a:prstGeom>
        </p:spPr>
      </p:pic>
      <p:pic>
        <p:nvPicPr>
          <p:cNvPr id="4" name="Imagen 3"/>
          <p:cNvPicPr>
            <a:picLocks noChangeAspect="1"/>
          </p:cNvPicPr>
          <p:nvPr/>
        </p:nvPicPr>
        <p:blipFill>
          <a:blip r:embed="rId4"/>
          <a:stretch>
            <a:fillRect/>
          </a:stretch>
        </p:blipFill>
        <p:spPr>
          <a:xfrm>
            <a:off x="1653124" y="3349967"/>
            <a:ext cx="5879051" cy="2865370"/>
          </a:xfrm>
          <a:prstGeom prst="rect">
            <a:avLst/>
          </a:prstGeom>
        </p:spPr>
      </p:pic>
    </p:spTree>
    <p:extLst>
      <p:ext uri="{BB962C8B-B14F-4D97-AF65-F5344CB8AC3E}">
        <p14:creationId xmlns:p14="http://schemas.microsoft.com/office/powerpoint/2010/main" val="28317352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Each section…</a:t>
            </a:r>
          </a:p>
        </p:txBody>
      </p:sp>
      <p:sp>
        <p:nvSpPr>
          <p:cNvPr id="6" name="Marcador de contenido 5"/>
          <p:cNvSpPr>
            <a:spLocks noGrp="1"/>
          </p:cNvSpPr>
          <p:nvPr>
            <p:ph idx="1"/>
          </p:nvPr>
        </p:nvSpPr>
        <p:spPr/>
        <p:txBody>
          <a:bodyPr/>
          <a:lstStyle/>
          <a:p>
            <a:r>
              <a:rPr lang="en-GB" sz="2800" b="1" dirty="0">
                <a:latin typeface="Garamond" panose="02020404030301010803" pitchFamily="18" charset="0"/>
              </a:rPr>
              <a:t>Section II: </a:t>
            </a:r>
            <a:r>
              <a:rPr lang="en-GB" sz="2800" dirty="0">
                <a:latin typeface="Garamond" panose="02020404030301010803" pitchFamily="18" charset="0"/>
              </a:rPr>
              <a:t>explores the technical steps in developing a national MPI. </a:t>
            </a:r>
          </a:p>
          <a:p>
            <a:pPr lvl="1"/>
            <a:r>
              <a:rPr lang="en-GB" sz="2400" dirty="0">
                <a:latin typeface="Garamond" panose="02020404030301010803" pitchFamily="18" charset="0"/>
              </a:rPr>
              <a:t>The </a:t>
            </a:r>
            <a:r>
              <a:rPr lang="en-GB" sz="2400" dirty="0" err="1">
                <a:latin typeface="Garamond" panose="02020404030301010803" pitchFamily="18" charset="0"/>
              </a:rPr>
              <a:t>Alkire</a:t>
            </a:r>
            <a:r>
              <a:rPr lang="en-GB" sz="2400" dirty="0">
                <a:latin typeface="Garamond" panose="02020404030301010803" pitchFamily="18" charset="0"/>
              </a:rPr>
              <a:t>-Foster method (chapter 4) </a:t>
            </a:r>
          </a:p>
          <a:p>
            <a:pPr lvl="1"/>
            <a:r>
              <a:rPr lang="en-GB" sz="2400" dirty="0">
                <a:latin typeface="Garamond" panose="02020404030301010803" pitchFamily="18" charset="0"/>
              </a:rPr>
              <a:t>Designing a national MPI (chapter 5) </a:t>
            </a:r>
          </a:p>
          <a:p>
            <a:pPr lvl="1"/>
            <a:r>
              <a:rPr lang="en-GB" sz="2400" dirty="0">
                <a:latin typeface="Garamond" panose="02020404030301010803" pitchFamily="18" charset="0"/>
              </a:rPr>
              <a:t>Sources of information (chapter 6) </a:t>
            </a:r>
          </a:p>
          <a:p>
            <a:pPr lvl="1"/>
            <a:r>
              <a:rPr lang="en-GB" sz="2400" dirty="0">
                <a:latin typeface="Garamond" panose="02020404030301010803" pitchFamily="18" charset="0"/>
              </a:rPr>
              <a:t>Building and analysing trial measures (chapter 7)</a:t>
            </a:r>
          </a:p>
          <a:p>
            <a:pPr lvl="1"/>
            <a:r>
              <a:rPr lang="en-GB" sz="2400" dirty="0">
                <a:latin typeface="Garamond" panose="02020404030301010803" pitchFamily="18" charset="0"/>
              </a:rPr>
              <a:t>Changes over time analysis (chapter 8)</a:t>
            </a:r>
          </a:p>
          <a:p>
            <a:pPr lvl="1"/>
            <a:r>
              <a:rPr lang="en-GB" sz="2400" dirty="0">
                <a:latin typeface="Garamond" panose="02020404030301010803" pitchFamily="18" charset="0"/>
              </a:rPr>
              <a:t>Presenting the national MPI (chapter 9)</a:t>
            </a:r>
          </a:p>
        </p:txBody>
      </p:sp>
    </p:spTree>
    <p:extLst>
      <p:ext uri="{BB962C8B-B14F-4D97-AF65-F5344CB8AC3E}">
        <p14:creationId xmlns:p14="http://schemas.microsoft.com/office/powerpoint/2010/main" val="181548433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457200" y="274638"/>
            <a:ext cx="6608390" cy="4022722"/>
          </a:xfrm>
          <a:prstGeom prst="rect">
            <a:avLst/>
          </a:prstGeom>
        </p:spPr>
      </p:pic>
      <p:pic>
        <p:nvPicPr>
          <p:cNvPr id="7" name="Imagen 6"/>
          <p:cNvPicPr>
            <a:picLocks noChangeAspect="1"/>
          </p:cNvPicPr>
          <p:nvPr/>
        </p:nvPicPr>
        <p:blipFill>
          <a:blip r:embed="rId3"/>
          <a:stretch>
            <a:fillRect/>
          </a:stretch>
        </p:blipFill>
        <p:spPr>
          <a:xfrm>
            <a:off x="2822196" y="1764873"/>
            <a:ext cx="5965344" cy="4544884"/>
          </a:xfrm>
          <a:prstGeom prst="rect">
            <a:avLst/>
          </a:prstGeom>
        </p:spPr>
      </p:pic>
    </p:spTree>
    <p:extLst>
      <p:ext uri="{BB962C8B-B14F-4D97-AF65-F5344CB8AC3E}">
        <p14:creationId xmlns:p14="http://schemas.microsoft.com/office/powerpoint/2010/main" val="31225846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en-GB" sz="4000" b="1" dirty="0">
                <a:solidFill>
                  <a:srgbClr val="800000"/>
                </a:solidFill>
                <a:latin typeface="Garamond" panose="02020404030301010803" pitchFamily="18" charset="0"/>
              </a:rPr>
              <a:t>Some Country examples </a:t>
            </a:r>
          </a:p>
        </p:txBody>
      </p:sp>
      <p:pic>
        <p:nvPicPr>
          <p:cNvPr id="7" name="Imagen 6"/>
          <p:cNvPicPr>
            <a:picLocks noChangeAspect="1"/>
          </p:cNvPicPr>
          <p:nvPr/>
        </p:nvPicPr>
        <p:blipFill>
          <a:blip r:embed="rId2"/>
          <a:stretch>
            <a:fillRect/>
          </a:stretch>
        </p:blipFill>
        <p:spPr>
          <a:xfrm>
            <a:off x="337461" y="1417638"/>
            <a:ext cx="4625500" cy="1946250"/>
          </a:xfrm>
          <a:prstGeom prst="rect">
            <a:avLst/>
          </a:prstGeom>
        </p:spPr>
      </p:pic>
      <p:pic>
        <p:nvPicPr>
          <p:cNvPr id="8" name="Imagen 7"/>
          <p:cNvPicPr>
            <a:picLocks noChangeAspect="1"/>
          </p:cNvPicPr>
          <p:nvPr/>
        </p:nvPicPr>
        <p:blipFill>
          <a:blip r:embed="rId3"/>
          <a:stretch>
            <a:fillRect/>
          </a:stretch>
        </p:blipFill>
        <p:spPr>
          <a:xfrm>
            <a:off x="1329352" y="1902201"/>
            <a:ext cx="4625500" cy="1662422"/>
          </a:xfrm>
          <a:prstGeom prst="rect">
            <a:avLst/>
          </a:prstGeom>
        </p:spPr>
      </p:pic>
      <p:pic>
        <p:nvPicPr>
          <p:cNvPr id="9" name="Imagen 8"/>
          <p:cNvPicPr>
            <a:picLocks noChangeAspect="1"/>
          </p:cNvPicPr>
          <p:nvPr/>
        </p:nvPicPr>
        <p:blipFill>
          <a:blip r:embed="rId4"/>
          <a:stretch>
            <a:fillRect/>
          </a:stretch>
        </p:blipFill>
        <p:spPr>
          <a:xfrm>
            <a:off x="2386391" y="2274709"/>
            <a:ext cx="4560352" cy="1759734"/>
          </a:xfrm>
          <a:prstGeom prst="rect">
            <a:avLst/>
          </a:prstGeom>
        </p:spPr>
      </p:pic>
      <p:pic>
        <p:nvPicPr>
          <p:cNvPr id="10" name="Imagen 9"/>
          <p:cNvPicPr>
            <a:picLocks noChangeAspect="1"/>
          </p:cNvPicPr>
          <p:nvPr/>
        </p:nvPicPr>
        <p:blipFill>
          <a:blip r:embed="rId5"/>
          <a:stretch>
            <a:fillRect/>
          </a:stretch>
        </p:blipFill>
        <p:spPr>
          <a:xfrm>
            <a:off x="3150647" y="2602403"/>
            <a:ext cx="4592926" cy="1840828"/>
          </a:xfrm>
          <a:prstGeom prst="rect">
            <a:avLst/>
          </a:prstGeom>
        </p:spPr>
      </p:pic>
      <p:pic>
        <p:nvPicPr>
          <p:cNvPr id="11" name="Imagen 10"/>
          <p:cNvPicPr>
            <a:picLocks noChangeAspect="1"/>
          </p:cNvPicPr>
          <p:nvPr/>
        </p:nvPicPr>
        <p:blipFill>
          <a:blip r:embed="rId6"/>
          <a:stretch>
            <a:fillRect/>
          </a:stretch>
        </p:blipFill>
        <p:spPr>
          <a:xfrm>
            <a:off x="4093874" y="3691582"/>
            <a:ext cx="4592926" cy="1281281"/>
          </a:xfrm>
          <a:prstGeom prst="rect">
            <a:avLst/>
          </a:prstGeom>
        </p:spPr>
      </p:pic>
    </p:spTree>
    <p:extLst>
      <p:ext uri="{BB962C8B-B14F-4D97-AF65-F5344CB8AC3E}">
        <p14:creationId xmlns:p14="http://schemas.microsoft.com/office/powerpoint/2010/main" val="16637881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 Blank">
  <a:themeElements>
    <a:clrScheme name="">
      <a:dk1>
        <a:srgbClr val="000000"/>
      </a:dk1>
      <a:lt1>
        <a:srgbClr val="FFFFFF"/>
      </a:lt1>
      <a:dk2>
        <a:srgbClr val="000000"/>
      </a:dk2>
      <a:lt2>
        <a:srgbClr val="EEECE1"/>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 Blank">
  <a:themeElements>
    <a:clrScheme name="">
      <a:dk1>
        <a:srgbClr val="000000"/>
      </a:dk1>
      <a:lt1>
        <a:srgbClr val="FFFFFF"/>
      </a:lt1>
      <a:dk2>
        <a:srgbClr val="000000"/>
      </a:dk2>
      <a:lt2>
        <a:srgbClr val="EEECE1"/>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 Blank">
  <a:themeElements>
    <a:clrScheme name="">
      <a:dk1>
        <a:srgbClr val="000000"/>
      </a:dk1>
      <a:lt1>
        <a:srgbClr val="FFFFFF"/>
      </a:lt1>
      <a:dk2>
        <a:srgbClr val="000000"/>
      </a:dk2>
      <a:lt2>
        <a:srgbClr val="EEECE1"/>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Template>
  <TotalTime>1483</TotalTime>
  <Words>924</Words>
  <Application>Microsoft Office PowerPoint</Application>
  <PresentationFormat>On-screen Show (4:3)</PresentationFormat>
  <Paragraphs>77</Paragraphs>
  <Slides>18</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Calibri</vt:lpstr>
      <vt:lpstr>Garamond</vt:lpstr>
      <vt:lpstr>Lucida Grande</vt:lpstr>
      <vt:lpstr>Times New Roman</vt:lpstr>
      <vt:lpstr>Default - Blank</vt:lpstr>
      <vt:lpstr>1_Default - Blank</vt:lpstr>
      <vt:lpstr>2_Default - Blank</vt:lpstr>
      <vt:lpstr>PowerPoint Presentation</vt:lpstr>
      <vt:lpstr>What is the Handbook?</vt:lpstr>
      <vt:lpstr>What is the Handbook?</vt:lpstr>
      <vt:lpstr>Purpose of the Handbook </vt:lpstr>
      <vt:lpstr>The structure…</vt:lpstr>
      <vt:lpstr>Some Country examples </vt:lpstr>
      <vt:lpstr>Each section…</vt:lpstr>
      <vt:lpstr>PowerPoint Presentation</vt:lpstr>
      <vt:lpstr>Some Country examples </vt:lpstr>
      <vt:lpstr>Some Country examples </vt:lpstr>
      <vt:lpstr>Each section…</vt:lpstr>
      <vt:lpstr>Audience</vt:lpstr>
      <vt:lpstr>How to use the Handbook?</vt:lpstr>
      <vt:lpstr>How to disseminate the Handbook?</vt:lpstr>
      <vt:lpstr>How to disseminate the Handbook?</vt:lpstr>
      <vt:lpstr>What else can the Secretariat/you do to share this tool? </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Pinilla</dc:creator>
  <cp:lastModifiedBy>Adriana Conconi</cp:lastModifiedBy>
  <cp:revision>15</cp:revision>
  <dcterms:created xsi:type="dcterms:W3CDTF">2019-06-30T17:21:23Z</dcterms:created>
  <dcterms:modified xsi:type="dcterms:W3CDTF">2019-07-02T12:57:09Z</dcterms:modified>
</cp:coreProperties>
</file>